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5" r:id="rId3"/>
    <p:sldMasterId id="2147483698" r:id="rId4"/>
    <p:sldMasterId id="2147483710" r:id="rId5"/>
  </p:sldMasterIdLst>
  <p:sldIdLst>
    <p:sldId id="274" r:id="rId6"/>
    <p:sldId id="276" r:id="rId7"/>
    <p:sldId id="271" r:id="rId8"/>
    <p:sldId id="259" r:id="rId9"/>
    <p:sldId id="260" r:id="rId10"/>
    <p:sldId id="263" r:id="rId11"/>
    <p:sldId id="264" r:id="rId12"/>
    <p:sldId id="272" r:id="rId13"/>
    <p:sldId id="262" r:id="rId14"/>
    <p:sldId id="277" r:id="rId15"/>
    <p:sldId id="265" r:id="rId16"/>
    <p:sldId id="266" r:id="rId17"/>
    <p:sldId id="268" r:id="rId18"/>
    <p:sldId id="267" r:id="rId19"/>
    <p:sldId id="269" r:id="rId20"/>
    <p:sldId id="279" r:id="rId21"/>
    <p:sldId id="281" r:id="rId22"/>
    <p:sldId id="282" r:id="rId23"/>
    <p:sldId id="284" r:id="rId24"/>
    <p:sldId id="285" r:id="rId25"/>
    <p:sldId id="286" r:id="rId26"/>
    <p:sldId id="287" r:id="rId27"/>
    <p:sldId id="280" r:id="rId28"/>
  </p:sldIdLst>
  <p:sldSz cx="4679950" cy="2520950"/>
  <p:notesSz cx="6858000" cy="9144000"/>
  <p:defaultTextStyle>
    <a:defPPr>
      <a:defRPr lang="en-US"/>
    </a:defPPr>
    <a:lvl1pPr marL="0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1pPr>
    <a:lvl2pPr marL="205734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2pPr>
    <a:lvl3pPr marL="411468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3pPr>
    <a:lvl4pPr marL="617202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4pPr>
    <a:lvl5pPr marL="822936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5pPr>
    <a:lvl6pPr marL="1028670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6pPr>
    <a:lvl7pPr marL="1234404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7pPr>
    <a:lvl8pPr marL="1440138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8pPr>
    <a:lvl9pPr marL="1645871" algn="l" defTabSz="411468" rtl="0" eaLnBrk="1" latinLnBrk="0" hangingPunct="1">
      <a:defRPr sz="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 autoAdjust="0"/>
    <p:restoredTop sz="94615" autoAdjust="0"/>
  </p:normalViewPr>
  <p:slideViewPr>
    <p:cSldViewPr>
      <p:cViewPr>
        <p:scale>
          <a:sx n="184" d="100"/>
          <a:sy n="184" d="100"/>
        </p:scale>
        <p:origin x="-132" y="-378"/>
      </p:cViewPr>
      <p:guideLst>
        <p:guide orient="horz" pos="794"/>
        <p:guide pos="147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7" y="783129"/>
            <a:ext cx="3977958" cy="540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96" y="1428541"/>
            <a:ext cx="3275965" cy="64424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2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9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4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1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7" y="100957"/>
            <a:ext cx="1052989" cy="215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1" y="100957"/>
            <a:ext cx="3080967" cy="2150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273000" y="504193"/>
            <a:ext cx="4018517" cy="672253"/>
          </a:xfrm>
          <a:ln>
            <a:noFill/>
          </a:ln>
        </p:spPr>
        <p:txBody>
          <a:bodyPr tIns="0" rIns="8230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73000" y="1186789"/>
            <a:ext cx="4020077" cy="644243"/>
          </a:xfrm>
        </p:spPr>
        <p:txBody>
          <a:bodyPr lIns="0" rIns="8230"/>
          <a:lstStyle>
            <a:lvl1pPr marL="0" marR="20574" indent="0" algn="r">
              <a:buNone/>
              <a:defRPr>
                <a:solidFill>
                  <a:schemeClr val="tx1"/>
                </a:solidFill>
              </a:defRPr>
            </a:lvl1pPr>
            <a:lvl2pPr marL="205734" indent="0" algn="ctr">
              <a:buNone/>
            </a:lvl2pPr>
            <a:lvl3pPr marL="411468" indent="0" algn="ctr">
              <a:buNone/>
            </a:lvl3pPr>
            <a:lvl4pPr marL="617202" indent="0" algn="ctr">
              <a:buNone/>
            </a:lvl4pPr>
            <a:lvl5pPr marL="822936" indent="0" algn="ctr">
              <a:buNone/>
            </a:lvl5pPr>
            <a:lvl6pPr marL="1028670" indent="0" algn="ctr">
              <a:buNone/>
            </a:lvl6pPr>
            <a:lvl7pPr marL="1234404" indent="0" algn="ctr">
              <a:buNone/>
            </a:lvl7pPr>
            <a:lvl8pPr marL="1440138" indent="0" algn="ctr">
              <a:buNone/>
            </a:lvl8pPr>
            <a:lvl9pPr marL="1645871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D45CE7-7833-4436-B632-FC5C4B2CBC66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5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5E7F1-B9FA-4135-B886-292BDECB19F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094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37" y="484025"/>
            <a:ext cx="3977958" cy="500829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1437" y="994214"/>
            <a:ext cx="3977958" cy="554959"/>
          </a:xfrm>
        </p:spPr>
        <p:txBody>
          <a:bodyPr lIns="20574" rIns="20574"/>
          <a:lstStyle>
            <a:lvl1pPr marL="0" indent="0">
              <a:buNone/>
              <a:defRPr sz="1000">
                <a:solidFill>
                  <a:schemeClr val="tx1"/>
                </a:solidFill>
              </a:defRPr>
            </a:lvl1pPr>
            <a:lvl2pPr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136AD-2C36-4B52-84B3-21EE8BA4BE3F}" type="slidenum">
              <a:rPr lang="en-US">
                <a:solidFill>
                  <a:srgbClr val="DBF5F9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7724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258818"/>
            <a:ext cx="4211955" cy="42015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705809"/>
            <a:ext cx="2066978" cy="163021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705809"/>
            <a:ext cx="2066978" cy="1630214"/>
          </a:xfrm>
        </p:spPr>
        <p:txBody>
          <a:bodyPr/>
          <a:lstStyle>
            <a:lvl1pPr>
              <a:defRPr sz="12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B3983-DB2A-466F-8BE3-6DC6F6CFAA2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943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258818"/>
            <a:ext cx="4211955" cy="4201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681975"/>
            <a:ext cx="2067791" cy="242373"/>
          </a:xfrm>
        </p:spPr>
        <p:txBody>
          <a:bodyPr lIns="20574" tIns="0" rIns="20574" bIns="0" anchor="ctr">
            <a:noAutofit/>
          </a:bodyPr>
          <a:lstStyle>
            <a:lvl1pPr marL="0" indent="0">
              <a:buNone/>
              <a:defRPr sz="1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8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377353" y="683634"/>
            <a:ext cx="2068603" cy="240715"/>
          </a:xfrm>
        </p:spPr>
        <p:txBody>
          <a:bodyPr lIns="20574" tIns="0" rIns="20574" bIns="0" anchor="ctr"/>
          <a:lstStyle>
            <a:lvl1pPr marL="0" indent="0">
              <a:buNone/>
              <a:defRPr sz="11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00" b="1"/>
            </a:lvl2pPr>
            <a:lvl3pPr>
              <a:buNone/>
              <a:defRPr sz="800" b="1"/>
            </a:lvl3pPr>
            <a:lvl4pPr>
              <a:buNone/>
              <a:defRPr sz="700" b="1"/>
            </a:lvl4pPr>
            <a:lvl5pPr>
              <a:buNone/>
              <a:defRPr sz="7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34000" y="924348"/>
            <a:ext cx="2067791" cy="1413658"/>
          </a:xfrm>
        </p:spPr>
        <p:txBody>
          <a:bodyPr tIns="0"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3" y="924348"/>
            <a:ext cx="2068603" cy="1413658"/>
          </a:xfrm>
        </p:spPr>
        <p:txBody>
          <a:bodyPr tIns="0"/>
          <a:lstStyle>
            <a:lvl1pPr>
              <a:defRPr sz="10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E49D7D-B13E-4A43-A1F6-4F1714BDD120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1282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0" y="258818"/>
            <a:ext cx="4250955" cy="420158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C2ED2-D723-4945-98A0-658072026FBF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6288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08B10-869C-407E-9FB6-EA3F13CF76DB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0756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96" y="189072"/>
            <a:ext cx="1403985" cy="427161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12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50996" y="616235"/>
            <a:ext cx="1403985" cy="1680633"/>
          </a:xfrm>
        </p:spPr>
        <p:txBody>
          <a:bodyPr lIns="8230" rIns="8230"/>
          <a:lstStyle>
            <a:lvl1pPr marL="0" indent="0" algn="l">
              <a:buNone/>
              <a:defRPr sz="600"/>
            </a:lvl1pPr>
            <a:lvl2pPr indent="0" algn="l">
              <a:buNone/>
              <a:defRPr sz="500"/>
            </a:lvl2pPr>
            <a:lvl3pPr indent="0" algn="l">
              <a:buNone/>
              <a:defRPr sz="500"/>
            </a:lvl3pPr>
            <a:lvl4pPr indent="0" algn="l">
              <a:buNone/>
              <a:defRPr sz="400"/>
            </a:lvl4pPr>
            <a:lvl5pPr indent="0" algn="l">
              <a:buNone/>
              <a:defRPr sz="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829730" y="616235"/>
            <a:ext cx="2616222" cy="1680633"/>
          </a:xfrm>
        </p:spPr>
        <p:txBody>
          <a:bodyPr tIns="0"/>
          <a:lstStyle>
            <a:lvl1pPr>
              <a:defRPr sz="1300"/>
            </a:lvl1pPr>
            <a:lvl2pPr>
              <a:defRPr sz="1200"/>
            </a:lvl2pPr>
            <a:lvl3pPr>
              <a:defRPr sz="1100"/>
            </a:lvl3pPr>
            <a:lvl4pPr>
              <a:defRPr sz="900"/>
            </a:lvl4pPr>
            <a:lvl5pPr>
              <a:defRPr sz="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482B9-CFAD-4139-A48F-C5D38A9038D8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4"/>
          <p:cNvSpPr/>
          <p:nvPr/>
        </p:nvSpPr>
        <p:spPr>
          <a:xfrm rot="420000" flipV="1">
            <a:off x="1620108" y="407320"/>
            <a:ext cx="2690971" cy="151257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20574" rIns="41148" bIns="205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Triangle 5"/>
          <p:cNvSpPr/>
          <p:nvPr/>
        </p:nvSpPr>
        <p:spPr>
          <a:xfrm rot="420000" flipV="1">
            <a:off x="4096582" y="1970076"/>
            <a:ext cx="79624" cy="5718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1148" tIns="20574" rIns="41148" bIns="20574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 flipV="1">
            <a:off x="-4875" y="2138139"/>
            <a:ext cx="4689700" cy="382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 flipV="1">
            <a:off x="2242476" y="2286362"/>
            <a:ext cx="2437474" cy="23458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997" y="432655"/>
            <a:ext cx="1132548" cy="581760"/>
          </a:xfrm>
        </p:spPr>
        <p:txBody>
          <a:bodyPr lIns="20574" rIns="20574" bIns="20574"/>
          <a:lstStyle>
            <a:lvl1pPr algn="l">
              <a:buNone/>
              <a:defRPr sz="9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1997" y="1039840"/>
            <a:ext cx="1130988" cy="801102"/>
          </a:xfrm>
        </p:spPr>
        <p:txBody>
          <a:bodyPr lIns="28804" rIns="20574"/>
          <a:lstStyle>
            <a:lvl1pPr marL="0" indent="0" algn="l">
              <a:spcBef>
                <a:spcPts val="113"/>
              </a:spcBef>
              <a:buFontTx/>
              <a:buNone/>
              <a:defRPr sz="600"/>
            </a:lvl1pPr>
            <a:lvl2pPr>
              <a:defRPr sz="500"/>
            </a:lvl2pPr>
            <a:lvl3pPr>
              <a:defRPr sz="500"/>
            </a:lvl3pPr>
            <a:lvl4pPr>
              <a:defRPr sz="400"/>
            </a:lvl4pPr>
            <a:lvl5pPr>
              <a:defRPr sz="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784051" y="440936"/>
            <a:ext cx="2363375" cy="1445345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133959" y="2336547"/>
            <a:ext cx="311997" cy="13421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41A5D-F895-4930-A789-E1D597DC49E9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055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69EFA-305A-450D-8ACB-6A7FFB2E4C1C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551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7" y="336127"/>
            <a:ext cx="1052989" cy="191580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1" y="336127"/>
            <a:ext cx="3080967" cy="19158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E1A8C-5D97-4B9F-B555-85C92F8C1646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9772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4001" y="100957"/>
            <a:ext cx="4211955" cy="2150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AA8C2-9904-4EEA-AC35-C901BBCEF621}" type="slidenum">
              <a:rPr lang="en-US">
                <a:solidFill>
                  <a:srgbClr val="04617B">
                    <a:shade val="90000"/>
                  </a:srgbClr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520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7" y="783129"/>
            <a:ext cx="3977958" cy="540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96" y="1428541"/>
            <a:ext cx="3275965" cy="644243"/>
          </a:xfrm>
        </p:spPr>
        <p:txBody>
          <a:bodyPr/>
          <a:lstStyle>
            <a:lvl1pPr marL="0" indent="0" algn="ctr">
              <a:buNone/>
              <a:defRPr/>
            </a:lvl1pPr>
            <a:lvl2pPr marL="205734" indent="0" algn="ctr">
              <a:buNone/>
              <a:defRPr/>
            </a:lvl2pPr>
            <a:lvl3pPr marL="411468" indent="0" algn="ctr">
              <a:buNone/>
              <a:defRPr/>
            </a:lvl3pPr>
            <a:lvl4pPr marL="617202" indent="0" algn="ctr">
              <a:buNone/>
              <a:defRPr/>
            </a:lvl4pPr>
            <a:lvl5pPr marL="822936" indent="0" algn="ctr">
              <a:buNone/>
              <a:defRPr/>
            </a:lvl5pPr>
            <a:lvl6pPr marL="1028670" indent="0" algn="ctr">
              <a:buNone/>
              <a:defRPr/>
            </a:lvl6pPr>
            <a:lvl7pPr marL="1234404" indent="0" algn="ctr">
              <a:buNone/>
              <a:defRPr/>
            </a:lvl7pPr>
            <a:lvl8pPr marL="1440138" indent="0" algn="ctr">
              <a:buNone/>
              <a:defRPr/>
            </a:lvl8pPr>
            <a:lvl9pPr marL="164587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2D9DDB-CF02-48BE-BF53-05DC58E58F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2282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69B3F-FDDB-4BC0-9929-A7FE510724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10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6"/>
            <a:ext cx="3977958" cy="5006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6"/>
            <a:ext cx="3977958" cy="551458"/>
          </a:xfrm>
        </p:spPr>
        <p:txBody>
          <a:bodyPr anchor="b"/>
          <a:lstStyle>
            <a:lvl1pPr marL="0" indent="0">
              <a:buNone/>
              <a:defRPr sz="900"/>
            </a:lvl1pPr>
            <a:lvl2pPr marL="205734" indent="0">
              <a:buNone/>
              <a:defRPr sz="800"/>
            </a:lvl2pPr>
            <a:lvl3pPr marL="411468" indent="0">
              <a:buNone/>
              <a:defRPr sz="700"/>
            </a:lvl3pPr>
            <a:lvl4pPr marL="617202" indent="0">
              <a:buNone/>
              <a:defRPr sz="600"/>
            </a:lvl4pPr>
            <a:lvl5pPr marL="822936" indent="0">
              <a:buNone/>
              <a:defRPr sz="600"/>
            </a:lvl5pPr>
            <a:lvl6pPr marL="1028670" indent="0">
              <a:buNone/>
              <a:defRPr sz="600"/>
            </a:lvl6pPr>
            <a:lvl7pPr marL="1234404" indent="0">
              <a:buNone/>
              <a:defRPr sz="600"/>
            </a:lvl7pPr>
            <a:lvl8pPr marL="1440138" indent="0">
              <a:buNone/>
              <a:defRPr sz="600"/>
            </a:lvl8pPr>
            <a:lvl9pPr marL="164587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CC1052-8AB6-4C09-98D8-1FB7854BBA3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616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88E17E-F6AF-4616-BC8F-632F1F35B5A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6296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564296"/>
            <a:ext cx="2067791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4" indent="0">
              <a:buNone/>
              <a:defRPr sz="900" b="1"/>
            </a:lvl2pPr>
            <a:lvl3pPr marL="411468" indent="0">
              <a:buNone/>
              <a:defRPr sz="800" b="1"/>
            </a:lvl3pPr>
            <a:lvl4pPr marL="617202" indent="0">
              <a:buNone/>
              <a:defRPr sz="700" b="1"/>
            </a:lvl4pPr>
            <a:lvl5pPr marL="822936" indent="0">
              <a:buNone/>
              <a:defRPr sz="700" b="1"/>
            </a:lvl5pPr>
            <a:lvl6pPr marL="1028670" indent="0">
              <a:buNone/>
              <a:defRPr sz="700" b="1"/>
            </a:lvl6pPr>
            <a:lvl7pPr marL="1234404" indent="0">
              <a:buNone/>
              <a:defRPr sz="700" b="1"/>
            </a:lvl7pPr>
            <a:lvl8pPr marL="1440138" indent="0">
              <a:buNone/>
              <a:defRPr sz="700" b="1"/>
            </a:lvl8pPr>
            <a:lvl9pPr marL="1645871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000" y="799468"/>
            <a:ext cx="2067791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53" y="564296"/>
            <a:ext cx="2068603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4" indent="0">
              <a:buNone/>
              <a:defRPr sz="900" b="1"/>
            </a:lvl2pPr>
            <a:lvl3pPr marL="411468" indent="0">
              <a:buNone/>
              <a:defRPr sz="800" b="1"/>
            </a:lvl3pPr>
            <a:lvl4pPr marL="617202" indent="0">
              <a:buNone/>
              <a:defRPr sz="700" b="1"/>
            </a:lvl4pPr>
            <a:lvl5pPr marL="822936" indent="0">
              <a:buNone/>
              <a:defRPr sz="700" b="1"/>
            </a:lvl5pPr>
            <a:lvl6pPr marL="1028670" indent="0">
              <a:buNone/>
              <a:defRPr sz="700" b="1"/>
            </a:lvl6pPr>
            <a:lvl7pPr marL="1234404" indent="0">
              <a:buNone/>
              <a:defRPr sz="700" b="1"/>
            </a:lvl7pPr>
            <a:lvl8pPr marL="1440138" indent="0">
              <a:buNone/>
              <a:defRPr sz="700" b="1"/>
            </a:lvl8pPr>
            <a:lvl9pPr marL="1645871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3" y="799468"/>
            <a:ext cx="2068603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3AC01-BAA1-46C2-8FD0-37460698CC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334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3CF51-129E-4A90-9B09-CB317A927F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200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6"/>
            <a:ext cx="3977958" cy="5006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6"/>
            <a:ext cx="3977958" cy="551458"/>
          </a:xfrm>
        </p:spPr>
        <p:txBody>
          <a:bodyPr anchor="b"/>
          <a:lstStyle>
            <a:lvl1pPr marL="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1pPr>
            <a:lvl2pPr marL="205734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4114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3pPr>
            <a:lvl4pPr marL="617202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4pPr>
            <a:lvl5pPr marL="822936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5pPr>
            <a:lvl6pPr marL="1028670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6pPr>
            <a:lvl7pPr marL="1234404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7pPr>
            <a:lvl8pPr marL="1440138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8pPr>
            <a:lvl9pPr marL="1645871" indent="0">
              <a:buNone/>
              <a:defRPr sz="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7505-0F1B-43DB-A242-7818D326D0A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665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100373"/>
            <a:ext cx="1539671" cy="42716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374"/>
            <a:ext cx="2616222" cy="215156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98" y="527532"/>
            <a:ext cx="1539671" cy="1724400"/>
          </a:xfrm>
        </p:spPr>
        <p:txBody>
          <a:bodyPr/>
          <a:lstStyle>
            <a:lvl1pPr marL="0" indent="0">
              <a:buNone/>
              <a:defRPr sz="600"/>
            </a:lvl1pPr>
            <a:lvl2pPr marL="205734" indent="0">
              <a:buNone/>
              <a:defRPr sz="500"/>
            </a:lvl2pPr>
            <a:lvl3pPr marL="411468" indent="0">
              <a:buNone/>
              <a:defRPr sz="500"/>
            </a:lvl3pPr>
            <a:lvl4pPr marL="617202" indent="0">
              <a:buNone/>
              <a:defRPr sz="400"/>
            </a:lvl4pPr>
            <a:lvl5pPr marL="822936" indent="0">
              <a:buNone/>
              <a:defRPr sz="400"/>
            </a:lvl5pPr>
            <a:lvl6pPr marL="1028670" indent="0">
              <a:buNone/>
              <a:defRPr sz="400"/>
            </a:lvl6pPr>
            <a:lvl7pPr marL="1234404" indent="0">
              <a:buNone/>
              <a:defRPr sz="400"/>
            </a:lvl7pPr>
            <a:lvl8pPr marL="1440138" indent="0">
              <a:buNone/>
              <a:defRPr sz="400"/>
            </a:lvl8pPr>
            <a:lvl9pPr marL="1645871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E0050-9DD2-4C2D-AB5A-5FAEB7BFC7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0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668"/>
            <a:ext cx="2807970" cy="20832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/>
          <a:lstStyle>
            <a:lvl1pPr marL="0" indent="0">
              <a:buNone/>
              <a:defRPr sz="1400"/>
            </a:lvl1pPr>
            <a:lvl2pPr marL="205734" indent="0">
              <a:buNone/>
              <a:defRPr sz="1300"/>
            </a:lvl2pPr>
            <a:lvl3pPr marL="411468" indent="0">
              <a:buNone/>
              <a:defRPr sz="1100"/>
            </a:lvl3pPr>
            <a:lvl4pPr marL="617202" indent="0">
              <a:buNone/>
              <a:defRPr sz="900"/>
            </a:lvl4pPr>
            <a:lvl5pPr marL="822936" indent="0">
              <a:buNone/>
              <a:defRPr sz="900"/>
            </a:lvl5pPr>
            <a:lvl6pPr marL="1028670" indent="0">
              <a:buNone/>
              <a:defRPr sz="900"/>
            </a:lvl6pPr>
            <a:lvl7pPr marL="1234404" indent="0">
              <a:buNone/>
              <a:defRPr sz="900"/>
            </a:lvl7pPr>
            <a:lvl8pPr marL="1440138" indent="0">
              <a:buNone/>
              <a:defRPr sz="900"/>
            </a:lvl8pPr>
            <a:lvl9pPr marL="1645871" indent="0">
              <a:buNone/>
              <a:defRPr sz="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2997"/>
            <a:ext cx="2807970" cy="295861"/>
          </a:xfrm>
        </p:spPr>
        <p:txBody>
          <a:bodyPr/>
          <a:lstStyle>
            <a:lvl1pPr marL="0" indent="0">
              <a:buNone/>
              <a:defRPr sz="600"/>
            </a:lvl1pPr>
            <a:lvl2pPr marL="205734" indent="0">
              <a:buNone/>
              <a:defRPr sz="500"/>
            </a:lvl2pPr>
            <a:lvl3pPr marL="411468" indent="0">
              <a:buNone/>
              <a:defRPr sz="500"/>
            </a:lvl3pPr>
            <a:lvl4pPr marL="617202" indent="0">
              <a:buNone/>
              <a:defRPr sz="400"/>
            </a:lvl4pPr>
            <a:lvl5pPr marL="822936" indent="0">
              <a:buNone/>
              <a:defRPr sz="400"/>
            </a:lvl5pPr>
            <a:lvl6pPr marL="1028670" indent="0">
              <a:buNone/>
              <a:defRPr sz="400"/>
            </a:lvl6pPr>
            <a:lvl7pPr marL="1234404" indent="0">
              <a:buNone/>
              <a:defRPr sz="400"/>
            </a:lvl7pPr>
            <a:lvl8pPr marL="1440138" indent="0">
              <a:buNone/>
              <a:defRPr sz="400"/>
            </a:lvl8pPr>
            <a:lvl9pPr marL="1645871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5DB0-F46C-4BB4-B499-38063C0012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4442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7A220-A9E0-4A9A-8445-21667C8D108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083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7" y="100957"/>
            <a:ext cx="1052989" cy="215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1" y="100957"/>
            <a:ext cx="3080967" cy="2150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413460-51CD-4BA2-A4ED-2D146B2DBF6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56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4001" y="100957"/>
            <a:ext cx="4211955" cy="215097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8864E-0D52-437E-BBA1-F0753C40ED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5870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7" y="783129"/>
            <a:ext cx="3977958" cy="540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95" y="1428540"/>
            <a:ext cx="3275965" cy="644243"/>
          </a:xfrm>
        </p:spPr>
        <p:txBody>
          <a:bodyPr/>
          <a:lstStyle>
            <a:lvl1pPr marL="0" indent="0" algn="ctr">
              <a:buNone/>
              <a:defRPr/>
            </a:lvl1pPr>
            <a:lvl2pPr marL="205736" indent="0" algn="ctr">
              <a:buNone/>
              <a:defRPr/>
            </a:lvl2pPr>
            <a:lvl3pPr marL="411472" indent="0" algn="ctr">
              <a:buNone/>
              <a:defRPr/>
            </a:lvl3pPr>
            <a:lvl4pPr marL="617208" indent="0" algn="ctr">
              <a:buNone/>
              <a:defRPr/>
            </a:lvl4pPr>
            <a:lvl5pPr marL="822944" indent="0" algn="ctr">
              <a:buNone/>
              <a:defRPr/>
            </a:lvl5pPr>
            <a:lvl6pPr marL="1028680" indent="0" algn="ctr">
              <a:buNone/>
              <a:defRPr/>
            </a:lvl6pPr>
            <a:lvl7pPr marL="1234416" indent="0" algn="ctr">
              <a:buNone/>
              <a:defRPr/>
            </a:lvl7pPr>
            <a:lvl8pPr marL="1440152" indent="0" algn="ctr">
              <a:buNone/>
              <a:defRPr/>
            </a:lvl8pPr>
            <a:lvl9pPr marL="1645887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806120-7711-4A5F-9165-745D311F96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424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AA382D-375E-4067-8244-A0DEC1BB461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638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6"/>
            <a:ext cx="3977958" cy="5006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6"/>
            <a:ext cx="3977958" cy="551458"/>
          </a:xfrm>
        </p:spPr>
        <p:txBody>
          <a:bodyPr anchor="b"/>
          <a:lstStyle>
            <a:lvl1pPr marL="0" indent="0">
              <a:buNone/>
              <a:defRPr sz="900"/>
            </a:lvl1pPr>
            <a:lvl2pPr marL="205736" indent="0">
              <a:buNone/>
              <a:defRPr sz="800"/>
            </a:lvl2pPr>
            <a:lvl3pPr marL="411472" indent="0">
              <a:buNone/>
              <a:defRPr sz="700"/>
            </a:lvl3pPr>
            <a:lvl4pPr marL="617208" indent="0">
              <a:buNone/>
              <a:defRPr sz="600"/>
            </a:lvl4pPr>
            <a:lvl5pPr marL="822944" indent="0">
              <a:buNone/>
              <a:defRPr sz="600"/>
            </a:lvl5pPr>
            <a:lvl6pPr marL="1028680" indent="0">
              <a:buNone/>
              <a:defRPr sz="600"/>
            </a:lvl6pPr>
            <a:lvl7pPr marL="1234416" indent="0">
              <a:buNone/>
              <a:defRPr sz="600"/>
            </a:lvl7pPr>
            <a:lvl8pPr marL="1440152" indent="0">
              <a:buNone/>
              <a:defRPr sz="600"/>
            </a:lvl8pPr>
            <a:lvl9pPr marL="1645887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01771A-D7E1-4625-86B4-435D6507E9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03146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7454F-E1A2-49E1-B24F-495D64E5D67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100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33997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588222"/>
            <a:ext cx="2066978" cy="166371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99" y="564296"/>
            <a:ext cx="2067791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6" indent="0">
              <a:buNone/>
              <a:defRPr sz="900" b="1"/>
            </a:lvl2pPr>
            <a:lvl3pPr marL="411472" indent="0">
              <a:buNone/>
              <a:defRPr sz="800" b="1"/>
            </a:lvl3pPr>
            <a:lvl4pPr marL="617208" indent="0">
              <a:buNone/>
              <a:defRPr sz="700" b="1"/>
            </a:lvl4pPr>
            <a:lvl5pPr marL="822944" indent="0">
              <a:buNone/>
              <a:defRPr sz="700" b="1"/>
            </a:lvl5pPr>
            <a:lvl6pPr marL="1028680" indent="0">
              <a:buNone/>
              <a:defRPr sz="700" b="1"/>
            </a:lvl6pPr>
            <a:lvl7pPr marL="1234416" indent="0">
              <a:buNone/>
              <a:defRPr sz="700" b="1"/>
            </a:lvl7pPr>
            <a:lvl8pPr marL="1440152" indent="0">
              <a:buNone/>
              <a:defRPr sz="700" b="1"/>
            </a:lvl8pPr>
            <a:lvl9pPr marL="1645887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99" y="799468"/>
            <a:ext cx="2067791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52" y="564296"/>
            <a:ext cx="2068603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6" indent="0">
              <a:buNone/>
              <a:defRPr sz="900" b="1"/>
            </a:lvl2pPr>
            <a:lvl3pPr marL="411472" indent="0">
              <a:buNone/>
              <a:defRPr sz="800" b="1"/>
            </a:lvl3pPr>
            <a:lvl4pPr marL="617208" indent="0">
              <a:buNone/>
              <a:defRPr sz="700" b="1"/>
            </a:lvl4pPr>
            <a:lvl5pPr marL="822944" indent="0">
              <a:buNone/>
              <a:defRPr sz="700" b="1"/>
            </a:lvl5pPr>
            <a:lvl6pPr marL="1028680" indent="0">
              <a:buNone/>
              <a:defRPr sz="700" b="1"/>
            </a:lvl6pPr>
            <a:lvl7pPr marL="1234416" indent="0">
              <a:buNone/>
              <a:defRPr sz="700" b="1"/>
            </a:lvl7pPr>
            <a:lvl8pPr marL="1440152" indent="0">
              <a:buNone/>
              <a:defRPr sz="700" b="1"/>
            </a:lvl8pPr>
            <a:lvl9pPr marL="1645887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2" y="799468"/>
            <a:ext cx="2068603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92E284-CBA0-4A9F-965F-1A215718552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058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3D186-40CE-4B15-94FD-9D0BB8D2154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92072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2AF7F-0E38-49B2-96A7-C56B1EABD1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7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100373"/>
            <a:ext cx="1539671" cy="42716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373"/>
            <a:ext cx="2616222" cy="215156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98" y="527532"/>
            <a:ext cx="1539671" cy="1724400"/>
          </a:xfrm>
        </p:spPr>
        <p:txBody>
          <a:bodyPr/>
          <a:lstStyle>
            <a:lvl1pPr marL="0" indent="0">
              <a:buNone/>
              <a:defRPr sz="600"/>
            </a:lvl1pPr>
            <a:lvl2pPr marL="205736" indent="0">
              <a:buNone/>
              <a:defRPr sz="500"/>
            </a:lvl2pPr>
            <a:lvl3pPr marL="411472" indent="0">
              <a:buNone/>
              <a:defRPr sz="500"/>
            </a:lvl3pPr>
            <a:lvl4pPr marL="617208" indent="0">
              <a:buNone/>
              <a:defRPr sz="400"/>
            </a:lvl4pPr>
            <a:lvl5pPr marL="822944" indent="0">
              <a:buNone/>
              <a:defRPr sz="400"/>
            </a:lvl5pPr>
            <a:lvl6pPr marL="1028680" indent="0">
              <a:buNone/>
              <a:defRPr sz="400"/>
            </a:lvl6pPr>
            <a:lvl7pPr marL="1234416" indent="0">
              <a:buNone/>
              <a:defRPr sz="400"/>
            </a:lvl7pPr>
            <a:lvl8pPr marL="1440152" indent="0">
              <a:buNone/>
              <a:defRPr sz="400"/>
            </a:lvl8pPr>
            <a:lvl9pPr marL="1645887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A4C627-B76F-4FDB-832E-278C09F71C9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2507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667"/>
            <a:ext cx="2807970" cy="20832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/>
          <a:lstStyle>
            <a:lvl1pPr marL="0" indent="0">
              <a:buNone/>
              <a:defRPr sz="1400"/>
            </a:lvl1pPr>
            <a:lvl2pPr marL="205736" indent="0">
              <a:buNone/>
              <a:defRPr sz="1300"/>
            </a:lvl2pPr>
            <a:lvl3pPr marL="411472" indent="0">
              <a:buNone/>
              <a:defRPr sz="1100"/>
            </a:lvl3pPr>
            <a:lvl4pPr marL="617208" indent="0">
              <a:buNone/>
              <a:defRPr sz="900"/>
            </a:lvl4pPr>
            <a:lvl5pPr marL="822944" indent="0">
              <a:buNone/>
              <a:defRPr sz="900"/>
            </a:lvl5pPr>
            <a:lvl6pPr marL="1028680" indent="0">
              <a:buNone/>
              <a:defRPr sz="900"/>
            </a:lvl6pPr>
            <a:lvl7pPr marL="1234416" indent="0">
              <a:buNone/>
              <a:defRPr sz="900"/>
            </a:lvl7pPr>
            <a:lvl8pPr marL="1440152" indent="0">
              <a:buNone/>
              <a:defRPr sz="900"/>
            </a:lvl8pPr>
            <a:lvl9pPr marL="1645887" indent="0">
              <a:buNone/>
              <a:defRPr sz="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2996"/>
            <a:ext cx="2807970" cy="295861"/>
          </a:xfrm>
        </p:spPr>
        <p:txBody>
          <a:bodyPr/>
          <a:lstStyle>
            <a:lvl1pPr marL="0" indent="0">
              <a:buNone/>
              <a:defRPr sz="600"/>
            </a:lvl1pPr>
            <a:lvl2pPr marL="205736" indent="0">
              <a:buNone/>
              <a:defRPr sz="500"/>
            </a:lvl2pPr>
            <a:lvl3pPr marL="411472" indent="0">
              <a:buNone/>
              <a:defRPr sz="500"/>
            </a:lvl3pPr>
            <a:lvl4pPr marL="617208" indent="0">
              <a:buNone/>
              <a:defRPr sz="400"/>
            </a:lvl4pPr>
            <a:lvl5pPr marL="822944" indent="0">
              <a:buNone/>
              <a:defRPr sz="400"/>
            </a:lvl5pPr>
            <a:lvl6pPr marL="1028680" indent="0">
              <a:buNone/>
              <a:defRPr sz="400"/>
            </a:lvl6pPr>
            <a:lvl7pPr marL="1234416" indent="0">
              <a:buNone/>
              <a:defRPr sz="400"/>
            </a:lvl7pPr>
            <a:lvl8pPr marL="1440152" indent="0">
              <a:buNone/>
              <a:defRPr sz="400"/>
            </a:lvl8pPr>
            <a:lvl9pPr marL="1645887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8B9C90-FDEB-471C-A15E-75A4D5D2D70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51835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8268B0-A0F9-481F-B35E-B2CD10787AF7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34678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92966" y="100957"/>
            <a:ext cx="1052989" cy="215097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4000" y="100957"/>
            <a:ext cx="3080967" cy="215097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E03B7-9E7A-4A71-B0E1-4627F62456D8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0648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996" y="783129"/>
            <a:ext cx="3977958" cy="54037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993" y="1428538"/>
            <a:ext cx="3275965" cy="644243"/>
          </a:xfrm>
        </p:spPr>
        <p:txBody>
          <a:bodyPr/>
          <a:lstStyle>
            <a:lvl1pPr marL="0" indent="0" algn="ctr">
              <a:buNone/>
              <a:defRPr/>
            </a:lvl1pPr>
            <a:lvl2pPr marL="205740" indent="0" algn="ctr">
              <a:buNone/>
              <a:defRPr/>
            </a:lvl2pPr>
            <a:lvl3pPr marL="411480" indent="0" algn="ctr">
              <a:buNone/>
              <a:defRPr/>
            </a:lvl3pPr>
            <a:lvl4pPr marL="617220" indent="0" algn="ctr">
              <a:buNone/>
              <a:defRPr/>
            </a:lvl4pPr>
            <a:lvl5pPr marL="822960" indent="0" algn="ctr">
              <a:buNone/>
              <a:defRPr/>
            </a:lvl5pPr>
            <a:lvl6pPr marL="1028700" indent="0" algn="ctr">
              <a:buNone/>
              <a:defRPr/>
            </a:lvl6pPr>
            <a:lvl7pPr marL="1234440" indent="0" algn="ctr">
              <a:buNone/>
              <a:defRPr/>
            </a:lvl7pPr>
            <a:lvl8pPr marL="1440180" indent="0" algn="ctr">
              <a:buNone/>
              <a:defRPr/>
            </a:lvl8pPr>
            <a:lvl9pPr marL="164592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51639D-35C2-4C8C-9C55-443255251AF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415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CE5D62-24F9-4E67-A813-E3FFEAD36F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9163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684" y="1619944"/>
            <a:ext cx="3977958" cy="500689"/>
          </a:xfrm>
        </p:spPr>
        <p:txBody>
          <a:bodyPr anchor="t"/>
          <a:lstStyle>
            <a:lvl1pPr algn="l">
              <a:defRPr sz="1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84" y="1068486"/>
            <a:ext cx="3977958" cy="551458"/>
          </a:xfrm>
        </p:spPr>
        <p:txBody>
          <a:bodyPr anchor="b"/>
          <a:lstStyle>
            <a:lvl1pPr marL="0" indent="0">
              <a:buNone/>
              <a:defRPr sz="900"/>
            </a:lvl1pPr>
            <a:lvl2pPr marL="205740" indent="0">
              <a:buNone/>
              <a:defRPr sz="800"/>
            </a:lvl2pPr>
            <a:lvl3pPr marL="411480" indent="0">
              <a:buNone/>
              <a:defRPr sz="700"/>
            </a:lvl3pPr>
            <a:lvl4pPr marL="617220" indent="0">
              <a:buNone/>
              <a:defRPr sz="600"/>
            </a:lvl4pPr>
            <a:lvl5pPr marL="822960" indent="0">
              <a:buNone/>
              <a:defRPr sz="600"/>
            </a:lvl5pPr>
            <a:lvl6pPr marL="1028700" indent="0">
              <a:buNone/>
              <a:defRPr sz="600"/>
            </a:lvl6pPr>
            <a:lvl7pPr marL="1234440" indent="0">
              <a:buNone/>
              <a:defRPr sz="600"/>
            </a:lvl7pPr>
            <a:lvl8pPr marL="1440180" indent="0">
              <a:buNone/>
              <a:defRPr sz="600"/>
            </a:lvl8pPr>
            <a:lvl9pPr marL="1645920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AEF72-5181-4FD7-8C94-C4DD4234678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54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0" y="564296"/>
            <a:ext cx="2067791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4" indent="0">
              <a:buNone/>
              <a:defRPr sz="900" b="1"/>
            </a:lvl2pPr>
            <a:lvl3pPr marL="411468" indent="0">
              <a:buNone/>
              <a:defRPr sz="800" b="1"/>
            </a:lvl3pPr>
            <a:lvl4pPr marL="617202" indent="0">
              <a:buNone/>
              <a:defRPr sz="700" b="1"/>
            </a:lvl4pPr>
            <a:lvl5pPr marL="822936" indent="0">
              <a:buNone/>
              <a:defRPr sz="700" b="1"/>
            </a:lvl5pPr>
            <a:lvl6pPr marL="1028670" indent="0">
              <a:buNone/>
              <a:defRPr sz="700" b="1"/>
            </a:lvl6pPr>
            <a:lvl7pPr marL="1234404" indent="0">
              <a:buNone/>
              <a:defRPr sz="700" b="1"/>
            </a:lvl7pPr>
            <a:lvl8pPr marL="1440138" indent="0">
              <a:buNone/>
              <a:defRPr sz="700" b="1"/>
            </a:lvl8pPr>
            <a:lvl9pPr marL="1645871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4000" y="799468"/>
            <a:ext cx="2067791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53" y="564296"/>
            <a:ext cx="2068603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34" indent="0">
              <a:buNone/>
              <a:defRPr sz="900" b="1"/>
            </a:lvl2pPr>
            <a:lvl3pPr marL="411468" indent="0">
              <a:buNone/>
              <a:defRPr sz="800" b="1"/>
            </a:lvl3pPr>
            <a:lvl4pPr marL="617202" indent="0">
              <a:buNone/>
              <a:defRPr sz="700" b="1"/>
            </a:lvl4pPr>
            <a:lvl5pPr marL="822936" indent="0">
              <a:buNone/>
              <a:defRPr sz="700" b="1"/>
            </a:lvl5pPr>
            <a:lvl6pPr marL="1028670" indent="0">
              <a:buNone/>
              <a:defRPr sz="700" b="1"/>
            </a:lvl6pPr>
            <a:lvl7pPr marL="1234404" indent="0">
              <a:buNone/>
              <a:defRPr sz="700" b="1"/>
            </a:lvl7pPr>
            <a:lvl8pPr marL="1440138" indent="0">
              <a:buNone/>
              <a:defRPr sz="700" b="1"/>
            </a:lvl8pPr>
            <a:lvl9pPr marL="1645871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3" y="799468"/>
            <a:ext cx="2068603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0996" y="728274"/>
            <a:ext cx="1949979" cy="151257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78975" y="728274"/>
            <a:ext cx="1949979" cy="1512570"/>
          </a:xfrm>
        </p:spPr>
        <p:txBody>
          <a:bodyPr/>
          <a:lstStyle>
            <a:lvl1pPr>
              <a:defRPr sz="1300"/>
            </a:lvl1pPr>
            <a:lvl2pPr>
              <a:defRPr sz="11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7AF72-D3B5-4F20-B3CA-FE3EA6C2F78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465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100955"/>
            <a:ext cx="4211955" cy="42015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3997" y="564296"/>
            <a:ext cx="2067791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00" b="1"/>
            </a:lvl3pPr>
            <a:lvl4pPr marL="617220" indent="0">
              <a:buNone/>
              <a:defRPr sz="700" b="1"/>
            </a:lvl4pPr>
            <a:lvl5pPr marL="822960" indent="0">
              <a:buNone/>
              <a:defRPr sz="700" b="1"/>
            </a:lvl5pPr>
            <a:lvl6pPr marL="1028700" indent="0">
              <a:buNone/>
              <a:defRPr sz="700" b="1"/>
            </a:lvl6pPr>
            <a:lvl7pPr marL="1234440" indent="0">
              <a:buNone/>
              <a:defRPr sz="700" b="1"/>
            </a:lvl7pPr>
            <a:lvl8pPr marL="1440180" indent="0">
              <a:buNone/>
              <a:defRPr sz="700" b="1"/>
            </a:lvl8pPr>
            <a:lvl9pPr marL="164592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3997" y="799468"/>
            <a:ext cx="2067791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77350" y="564296"/>
            <a:ext cx="2068603" cy="235172"/>
          </a:xfrm>
        </p:spPr>
        <p:txBody>
          <a:bodyPr anchor="b"/>
          <a:lstStyle>
            <a:lvl1pPr marL="0" indent="0">
              <a:buNone/>
              <a:defRPr sz="1100" b="1"/>
            </a:lvl1pPr>
            <a:lvl2pPr marL="205740" indent="0">
              <a:buNone/>
              <a:defRPr sz="900" b="1"/>
            </a:lvl2pPr>
            <a:lvl3pPr marL="411480" indent="0">
              <a:buNone/>
              <a:defRPr sz="800" b="1"/>
            </a:lvl3pPr>
            <a:lvl4pPr marL="617220" indent="0">
              <a:buNone/>
              <a:defRPr sz="700" b="1"/>
            </a:lvl4pPr>
            <a:lvl5pPr marL="822960" indent="0">
              <a:buNone/>
              <a:defRPr sz="700" b="1"/>
            </a:lvl5pPr>
            <a:lvl6pPr marL="1028700" indent="0">
              <a:buNone/>
              <a:defRPr sz="700" b="1"/>
            </a:lvl6pPr>
            <a:lvl7pPr marL="1234440" indent="0">
              <a:buNone/>
              <a:defRPr sz="700" b="1"/>
            </a:lvl7pPr>
            <a:lvl8pPr marL="1440180" indent="0">
              <a:buNone/>
              <a:defRPr sz="700" b="1"/>
            </a:lvl8pPr>
            <a:lvl9pPr marL="1645920" indent="0">
              <a:buNone/>
              <a:defRPr sz="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77350" y="799468"/>
            <a:ext cx="2068603" cy="1452464"/>
          </a:xfrm>
        </p:spPr>
        <p:txBody>
          <a:bodyPr/>
          <a:lstStyle>
            <a:lvl1pPr>
              <a:defRPr sz="1100"/>
            </a:lvl1pPr>
            <a:lvl2pPr>
              <a:defRPr sz="900"/>
            </a:lvl2pPr>
            <a:lvl3pPr>
              <a:defRPr sz="800"/>
            </a:lvl3pPr>
            <a:lvl4pPr>
              <a:defRPr sz="700"/>
            </a:lvl4pPr>
            <a:lvl5pPr>
              <a:defRPr sz="700"/>
            </a:lvl5pPr>
            <a:lvl6pPr>
              <a:defRPr sz="700"/>
            </a:lvl6pPr>
            <a:lvl7pPr>
              <a:defRPr sz="700"/>
            </a:lvl7pPr>
            <a:lvl8pPr>
              <a:defRPr sz="700"/>
            </a:lvl8pPr>
            <a:lvl9pPr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437BE-3E29-4E8C-9C3C-85F6004105A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6958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8FA637-B1B6-4992-BA11-D1B0F27AA2C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7317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A12C-5563-4DE4-BA2E-5A712F137AC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5967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100371"/>
            <a:ext cx="1539671" cy="42716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371"/>
            <a:ext cx="2616222" cy="215156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98" y="527532"/>
            <a:ext cx="1539671" cy="1724400"/>
          </a:xfrm>
        </p:spPr>
        <p:txBody>
          <a:bodyPr/>
          <a:lstStyle>
            <a:lvl1pPr marL="0" indent="0">
              <a:buNone/>
              <a:defRPr sz="600"/>
            </a:lvl1pPr>
            <a:lvl2pPr marL="205740" indent="0">
              <a:buNone/>
              <a:defRPr sz="500"/>
            </a:lvl2pPr>
            <a:lvl3pPr marL="411480" indent="0">
              <a:buNone/>
              <a:defRPr sz="500"/>
            </a:lvl3pPr>
            <a:lvl4pPr marL="617220" indent="0">
              <a:buNone/>
              <a:defRPr sz="400"/>
            </a:lvl4pPr>
            <a:lvl5pPr marL="822960" indent="0">
              <a:buNone/>
              <a:defRPr sz="400"/>
            </a:lvl5pPr>
            <a:lvl6pPr marL="1028700" indent="0">
              <a:buNone/>
              <a:defRPr sz="400"/>
            </a:lvl6pPr>
            <a:lvl7pPr marL="1234440" indent="0">
              <a:buNone/>
              <a:defRPr sz="400"/>
            </a:lvl7pPr>
            <a:lvl8pPr marL="1440180" indent="0">
              <a:buNone/>
              <a:defRPr sz="400"/>
            </a:lvl8pPr>
            <a:lvl9pPr marL="164592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3AAFE-E6FE-4C98-933E-ECCFCA4DDB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3708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665"/>
            <a:ext cx="2807970" cy="20832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/>
          <a:lstStyle>
            <a:lvl1pPr marL="0" indent="0">
              <a:buNone/>
              <a:defRPr sz="1400"/>
            </a:lvl1pPr>
            <a:lvl2pPr marL="205740" indent="0">
              <a:buNone/>
              <a:defRPr sz="1300"/>
            </a:lvl2pPr>
            <a:lvl3pPr marL="411480" indent="0">
              <a:buNone/>
              <a:defRPr sz="1100"/>
            </a:lvl3pPr>
            <a:lvl4pPr marL="617220" indent="0">
              <a:buNone/>
              <a:defRPr sz="900"/>
            </a:lvl4pPr>
            <a:lvl5pPr marL="822960" indent="0">
              <a:buNone/>
              <a:defRPr sz="900"/>
            </a:lvl5pPr>
            <a:lvl6pPr marL="1028700" indent="0">
              <a:buNone/>
              <a:defRPr sz="900"/>
            </a:lvl6pPr>
            <a:lvl7pPr marL="1234440" indent="0">
              <a:buNone/>
              <a:defRPr sz="900"/>
            </a:lvl7pPr>
            <a:lvl8pPr marL="1440180" indent="0">
              <a:buNone/>
              <a:defRPr sz="900"/>
            </a:lvl8pPr>
            <a:lvl9pPr marL="1645920" indent="0">
              <a:buNone/>
              <a:defRPr sz="9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2994"/>
            <a:ext cx="2807970" cy="295861"/>
          </a:xfrm>
        </p:spPr>
        <p:txBody>
          <a:bodyPr/>
          <a:lstStyle>
            <a:lvl1pPr marL="0" indent="0">
              <a:buNone/>
              <a:defRPr sz="600"/>
            </a:lvl1pPr>
            <a:lvl2pPr marL="205740" indent="0">
              <a:buNone/>
              <a:defRPr sz="500"/>
            </a:lvl2pPr>
            <a:lvl3pPr marL="411480" indent="0">
              <a:buNone/>
              <a:defRPr sz="500"/>
            </a:lvl3pPr>
            <a:lvl4pPr marL="617220" indent="0">
              <a:buNone/>
              <a:defRPr sz="400"/>
            </a:lvl4pPr>
            <a:lvl5pPr marL="822960" indent="0">
              <a:buNone/>
              <a:defRPr sz="400"/>
            </a:lvl5pPr>
            <a:lvl6pPr marL="1028700" indent="0">
              <a:buNone/>
              <a:defRPr sz="400"/>
            </a:lvl6pPr>
            <a:lvl7pPr marL="1234440" indent="0">
              <a:buNone/>
              <a:defRPr sz="400"/>
            </a:lvl7pPr>
            <a:lvl8pPr marL="1440180" indent="0">
              <a:buNone/>
              <a:defRPr sz="400"/>
            </a:lvl8pPr>
            <a:lvl9pPr marL="1645920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A9E0-D769-4F05-85B1-670B0D9BA3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0844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8B5C0-EB80-4932-83BD-24457BC34F9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931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34465" y="224084"/>
            <a:ext cx="994489" cy="2016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0996" y="224084"/>
            <a:ext cx="2905469" cy="2016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A26D7F-618F-4572-A15B-57A86B9990A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681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50996" y="224084"/>
            <a:ext cx="3977958" cy="201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CC63A3-5274-45F0-B73A-52962F47F51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619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998" y="100373"/>
            <a:ext cx="1539671" cy="427161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9730" y="100374"/>
            <a:ext cx="2616222" cy="2151561"/>
          </a:xfrm>
        </p:spPr>
        <p:txBody>
          <a:bodyPr/>
          <a:lstStyle>
            <a:lvl1pPr>
              <a:defRPr sz="1400"/>
            </a:lvl1pPr>
            <a:lvl2pPr>
              <a:defRPr sz="1300"/>
            </a:lvl2pPr>
            <a:lvl3pPr>
              <a:defRPr sz="11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3998" y="527532"/>
            <a:ext cx="1539671" cy="1724400"/>
          </a:xfrm>
        </p:spPr>
        <p:txBody>
          <a:bodyPr/>
          <a:lstStyle>
            <a:lvl1pPr marL="0" indent="0">
              <a:buNone/>
              <a:defRPr sz="600"/>
            </a:lvl1pPr>
            <a:lvl2pPr marL="205734" indent="0">
              <a:buNone/>
              <a:defRPr sz="500"/>
            </a:lvl2pPr>
            <a:lvl3pPr marL="411468" indent="0">
              <a:buNone/>
              <a:defRPr sz="500"/>
            </a:lvl3pPr>
            <a:lvl4pPr marL="617202" indent="0">
              <a:buNone/>
              <a:defRPr sz="400"/>
            </a:lvl4pPr>
            <a:lvl5pPr marL="822936" indent="0">
              <a:buNone/>
              <a:defRPr sz="400"/>
            </a:lvl5pPr>
            <a:lvl6pPr marL="1028670" indent="0">
              <a:buNone/>
              <a:defRPr sz="400"/>
            </a:lvl6pPr>
            <a:lvl7pPr marL="1234404" indent="0">
              <a:buNone/>
              <a:defRPr sz="400"/>
            </a:lvl7pPr>
            <a:lvl8pPr marL="1440138" indent="0">
              <a:buNone/>
              <a:defRPr sz="400"/>
            </a:lvl8pPr>
            <a:lvl9pPr marL="1645871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03" y="1764668"/>
            <a:ext cx="2807970" cy="208329"/>
          </a:xfrm>
        </p:spPr>
        <p:txBody>
          <a:bodyPr anchor="b"/>
          <a:lstStyle>
            <a:lvl1pPr algn="l">
              <a:defRPr sz="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7303" y="225252"/>
            <a:ext cx="2807970" cy="1512570"/>
          </a:xfrm>
        </p:spPr>
        <p:txBody>
          <a:bodyPr/>
          <a:lstStyle>
            <a:lvl1pPr marL="0" indent="0">
              <a:buNone/>
              <a:defRPr sz="1400"/>
            </a:lvl1pPr>
            <a:lvl2pPr marL="205734" indent="0">
              <a:buNone/>
              <a:defRPr sz="1300"/>
            </a:lvl2pPr>
            <a:lvl3pPr marL="411468" indent="0">
              <a:buNone/>
              <a:defRPr sz="1100"/>
            </a:lvl3pPr>
            <a:lvl4pPr marL="617202" indent="0">
              <a:buNone/>
              <a:defRPr sz="900"/>
            </a:lvl4pPr>
            <a:lvl5pPr marL="822936" indent="0">
              <a:buNone/>
              <a:defRPr sz="900"/>
            </a:lvl5pPr>
            <a:lvl6pPr marL="1028670" indent="0">
              <a:buNone/>
              <a:defRPr sz="900"/>
            </a:lvl6pPr>
            <a:lvl7pPr marL="1234404" indent="0">
              <a:buNone/>
              <a:defRPr sz="900"/>
            </a:lvl7pPr>
            <a:lvl8pPr marL="1440138" indent="0">
              <a:buNone/>
              <a:defRPr sz="900"/>
            </a:lvl8pPr>
            <a:lvl9pPr marL="1645871" indent="0">
              <a:buNone/>
              <a:defRPr sz="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303" y="1972997"/>
            <a:ext cx="2807970" cy="295861"/>
          </a:xfrm>
        </p:spPr>
        <p:txBody>
          <a:bodyPr/>
          <a:lstStyle>
            <a:lvl1pPr marL="0" indent="0">
              <a:buNone/>
              <a:defRPr sz="600"/>
            </a:lvl1pPr>
            <a:lvl2pPr marL="205734" indent="0">
              <a:buNone/>
              <a:defRPr sz="500"/>
            </a:lvl2pPr>
            <a:lvl3pPr marL="411468" indent="0">
              <a:buNone/>
              <a:defRPr sz="500"/>
            </a:lvl3pPr>
            <a:lvl4pPr marL="617202" indent="0">
              <a:buNone/>
              <a:defRPr sz="400"/>
            </a:lvl4pPr>
            <a:lvl5pPr marL="822936" indent="0">
              <a:buNone/>
              <a:defRPr sz="400"/>
            </a:lvl5pPr>
            <a:lvl6pPr marL="1028670" indent="0">
              <a:buNone/>
              <a:defRPr sz="400"/>
            </a:lvl6pPr>
            <a:lvl7pPr marL="1234404" indent="0">
              <a:buNone/>
              <a:defRPr sz="400"/>
            </a:lvl7pPr>
            <a:lvl8pPr marL="1440138" indent="0">
              <a:buNone/>
              <a:defRPr sz="400"/>
            </a:lvl8pPr>
            <a:lvl9pPr marL="1645871" indent="0">
              <a:buNone/>
              <a:defRPr sz="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001" y="100955"/>
            <a:ext cx="4211955" cy="420158"/>
          </a:xfrm>
          <a:prstGeom prst="rect">
            <a:avLst/>
          </a:prstGeom>
        </p:spPr>
        <p:txBody>
          <a:bodyPr vert="horz" lIns="41148" tIns="20574" rIns="41148" bIns="2057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01" y="588222"/>
            <a:ext cx="4211955" cy="1663710"/>
          </a:xfrm>
          <a:prstGeom prst="rect">
            <a:avLst/>
          </a:prstGeom>
        </p:spPr>
        <p:txBody>
          <a:bodyPr vert="horz" lIns="41148" tIns="20574" rIns="41148" bIns="2057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3998" y="2336547"/>
            <a:ext cx="1091988" cy="134217"/>
          </a:xfrm>
          <a:prstGeom prst="rect">
            <a:avLst/>
          </a:prstGeom>
        </p:spPr>
        <p:txBody>
          <a:bodyPr vert="horz" lIns="41148" tIns="20574" rIns="41148" bIns="20574" rtlCol="0" anchor="ctr"/>
          <a:lstStyle>
            <a:lvl1pPr algn="l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F27E9-8349-4020-BD5B-406A5E7CCC4A}" type="datetimeFigureOut">
              <a:rPr lang="en-US" smtClean="0"/>
              <a:pPr/>
              <a:t>12/7/2018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8983" y="2336547"/>
            <a:ext cx="1481984" cy="134217"/>
          </a:xfrm>
          <a:prstGeom prst="rect">
            <a:avLst/>
          </a:prstGeom>
        </p:spPr>
        <p:txBody>
          <a:bodyPr vert="horz" lIns="41148" tIns="20574" rIns="41148" bIns="20574" rtlCol="0" anchor="ctr"/>
          <a:lstStyle>
            <a:lvl1pPr algn="ct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53964" y="2336547"/>
            <a:ext cx="1091988" cy="134217"/>
          </a:xfrm>
          <a:prstGeom prst="rect">
            <a:avLst/>
          </a:prstGeom>
        </p:spPr>
        <p:txBody>
          <a:bodyPr vert="horz" lIns="41148" tIns="20574" rIns="41148" bIns="20574" rtlCol="0" anchor="ctr"/>
          <a:lstStyle>
            <a:lvl1pPr algn="r">
              <a:defRPr sz="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198F2-ADBF-41C3-8C2F-95596592BF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68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1" indent="-154301" algn="l" defTabSz="411468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19" indent="-128585" algn="l" defTabSz="411468" rtl="0" eaLnBrk="1" latinLnBrk="0" hangingPunct="1">
        <a:spcBef>
          <a:spcPct val="20000"/>
        </a:spcBef>
        <a:buFont typeface="Arial" pitchFamily="34" charset="0"/>
        <a:buChar char="–"/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35" indent="-102867" algn="l" defTabSz="411468" rtl="0" eaLnBrk="1" latinLnBrk="0" hangingPunct="1">
        <a:spcBef>
          <a:spcPct val="20000"/>
        </a:spcBef>
        <a:buFont typeface="Arial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69" indent="-102867" algn="l" defTabSz="411468" rtl="0" eaLnBrk="1" latinLnBrk="0" hangingPunct="1">
        <a:spcBef>
          <a:spcPct val="20000"/>
        </a:spcBef>
        <a:buFont typeface="Arial" pitchFamily="34" charset="0"/>
        <a:buChar char="–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03" indent="-102867" algn="l" defTabSz="411468" rtl="0" eaLnBrk="1" latinLnBrk="0" hangingPunct="1">
        <a:spcBef>
          <a:spcPct val="20000"/>
        </a:spcBef>
        <a:buFont typeface="Arial" pitchFamily="34" charset="0"/>
        <a:buChar char="»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37" indent="-102867" algn="l" defTabSz="4114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270" indent="-102867" algn="l" defTabSz="4114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04" indent="-102867" algn="l" defTabSz="4114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36" indent="-102867" algn="l" defTabSz="411468" rtl="0" eaLnBrk="1" latinLnBrk="0" hangingPunct="1">
        <a:spcBef>
          <a:spcPct val="20000"/>
        </a:spcBef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4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68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02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36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0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4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38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1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4875" y="-2918"/>
            <a:ext cx="4689700" cy="3828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2242476" y="-2915"/>
            <a:ext cx="2437474" cy="234589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41148" tIns="20574" rIns="41148" bIns="20574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234001" y="259098"/>
            <a:ext cx="4211955" cy="4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0574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234001" y="711353"/>
            <a:ext cx="4211955" cy="1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233998" y="2336547"/>
            <a:ext cx="1091988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1364985" y="2336547"/>
            <a:ext cx="1715982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0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4055957" y="2336547"/>
            <a:ext cx="389996" cy="134217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00" smtClean="0">
                <a:solidFill>
                  <a:schemeClr val="tx2">
                    <a:shade val="90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03DEC4-B946-4EA6-9B5E-ECCEBE2B78E2}" type="slidenum">
              <a:rPr lang="en-US">
                <a:solidFill>
                  <a:srgbClr val="04617B">
                    <a:shade val="90000"/>
                  </a:srgb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9750" y="74695"/>
            <a:ext cx="4698638" cy="23809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09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3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5pPr>
      <a:lvl6pPr marL="205734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6pPr>
      <a:lvl7pPr marL="411468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7pPr>
      <a:lvl8pPr marL="617202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8pPr>
      <a:lvl9pPr marL="822936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Calibri" pitchFamily="34" charset="0"/>
        </a:defRPr>
      </a:lvl9pPr>
    </p:titleStyle>
    <p:bodyStyle>
      <a:lvl1pPr marL="122870" indent="-122870" algn="l" rtl="0" fontAlgn="base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87884" indent="-110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1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68" indent="-110725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534338" indent="-94295" algn="l" rtl="0" fontAlgn="base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657920" indent="-94295" algn="l" rtl="0" fontAlgn="base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781788" indent="-94637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81" indent="-8229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987522" indent="-82293" algn="l" rtl="0" eaLnBrk="1" latinLnBrk="0" hangingPunct="1">
        <a:spcBef>
          <a:spcPct val="20000"/>
        </a:spcBef>
        <a:buClr>
          <a:schemeClr val="tx2"/>
        </a:buClr>
        <a:buChar char="•"/>
        <a:defRPr kumimoji="0"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963" indent="-8229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1146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1720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229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3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001" y="100955"/>
            <a:ext cx="4211955" cy="4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20574" rIns="41148" bIns="20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01" y="588222"/>
            <a:ext cx="4211955" cy="1663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998" y="2295698"/>
            <a:ext cx="1091988" cy="1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>
              <a:defRPr sz="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983" y="2295698"/>
            <a:ext cx="1481984" cy="1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ctr">
              <a:defRPr sz="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3964" y="2295698"/>
            <a:ext cx="1091988" cy="17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r">
              <a:defRPr sz="6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6B53AD-C034-447D-9CFE-00DD0531FD8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59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5pPr>
      <a:lvl6pPr marL="205734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6pPr>
      <a:lvl7pPr marL="411468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7pPr>
      <a:lvl8pPr marL="617202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8pPr>
      <a:lvl9pPr marL="822936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154301" indent="-154301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34319" indent="-128585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  <a:cs typeface="+mn-cs"/>
        </a:defRPr>
      </a:lvl2pPr>
      <a:lvl3pPr marL="514335" indent="-102867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  <a:cs typeface="+mn-cs"/>
        </a:defRPr>
      </a:lvl3pPr>
      <a:lvl4pPr marL="720069" indent="-102867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  <a:cs typeface="+mn-cs"/>
        </a:defRPr>
      </a:lvl4pPr>
      <a:lvl5pPr marL="925803" indent="-102867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5pPr>
      <a:lvl6pPr marL="1131537" indent="-102867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6pPr>
      <a:lvl7pPr marL="1337270" indent="-102867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7pPr>
      <a:lvl8pPr marL="1543004" indent="-102867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8pPr>
      <a:lvl9pPr marL="1748736" indent="-102867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4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68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02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36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70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04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38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71" algn="l" defTabSz="41146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4000" y="100955"/>
            <a:ext cx="4211955" cy="420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4000" y="588222"/>
            <a:ext cx="4211955" cy="1663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3998" y="2295698"/>
            <a:ext cx="1091988" cy="1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>
              <a:defRPr sz="600"/>
            </a:lvl1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983" y="2295698"/>
            <a:ext cx="1481984" cy="1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ctr">
              <a:defRPr sz="600"/>
            </a:lvl1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3964" y="2295698"/>
            <a:ext cx="1091988" cy="175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r">
              <a:defRPr sz="600"/>
            </a:lvl1pPr>
          </a:lstStyle>
          <a:p>
            <a:pPr defTabSz="914382" fontAlgn="base">
              <a:spcBef>
                <a:spcPct val="0"/>
              </a:spcBef>
              <a:spcAft>
                <a:spcPct val="0"/>
              </a:spcAft>
            </a:pPr>
            <a:fld id="{86ADDE59-B908-4B0B-8431-0CEB11981499}" type="slidenum">
              <a:rPr lang="en-US" altLang="en-US" smtClean="0">
                <a:solidFill>
                  <a:srgbClr val="000000"/>
                </a:solidFill>
              </a:rPr>
              <a:pPr defTabSz="914382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710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5pPr>
      <a:lvl6pPr marL="205736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6pPr>
      <a:lvl7pPr marL="411472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7pPr>
      <a:lvl8pPr marL="617208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8pPr>
      <a:lvl9pPr marL="822944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Arial" charset="0"/>
        </a:defRPr>
      </a:lvl9pPr>
    </p:titleStyle>
    <p:bodyStyle>
      <a:lvl1pPr marL="154302" indent="-154302" algn="l" rtl="0" fontAlgn="base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34322" indent="-128586" algn="l" rtl="0" fontAlgn="base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2pPr>
      <a:lvl3pPr marL="514340" indent="-102868" algn="l" rtl="0" fontAlgn="base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720076" indent="-102868" algn="l" rtl="0" fontAlgn="base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925812" indent="-102868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1131548" indent="-102868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1337283" indent="-102868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1543019" indent="-102868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1748754" indent="-102868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6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72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08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44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680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16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52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887" algn="l" defTabSz="411472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0996" y="224085"/>
            <a:ext cx="3977958" cy="42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20574" rIns="41148" bIns="2057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50996" y="728274"/>
            <a:ext cx="3977958" cy="151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996" y="2296866"/>
            <a:ext cx="974990" cy="1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>
              <a:defRPr sz="6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98983" y="2296866"/>
            <a:ext cx="1481984" cy="1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ctr">
              <a:defRPr sz="6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353964" y="2296866"/>
            <a:ext cx="974990" cy="16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1148" tIns="20574" rIns="41148" bIns="20574" numCol="1" anchor="t" anchorCtr="0" compatLnSpc="1">
            <a:prstTxWarp prst="textNoShape">
              <a:avLst/>
            </a:prstTxWarp>
          </a:bodyPr>
          <a:lstStyle>
            <a:lvl1pPr algn="r">
              <a:defRPr sz="600" smtClean="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4BF94DC-FF2E-4B4A-AA6C-C2E3629C11EA}" type="slidenum">
              <a:rPr lang="en-US" alt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25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5pPr>
      <a:lvl6pPr marL="20574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6pPr>
      <a:lvl7pPr marL="41148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7pPr>
      <a:lvl8pPr marL="61722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8pPr>
      <a:lvl9pPr marL="822960" algn="ctr" rtl="0" fontAlgn="base"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Times New Roman" pitchFamily="18" charset="0"/>
        </a:defRPr>
      </a:lvl9pPr>
    </p:titleStyle>
    <p:bodyStyle>
      <a:lvl1pPr marL="154305" indent="-154305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ea typeface="+mn-ea"/>
          <a:cs typeface="+mn-cs"/>
        </a:defRPr>
      </a:lvl1pPr>
      <a:lvl2pPr marL="334328" indent="-128588" algn="l" rtl="0" eaLnBrk="0" fontAlgn="base" hangingPunct="0">
        <a:spcBef>
          <a:spcPct val="20000"/>
        </a:spcBef>
        <a:spcAft>
          <a:spcPct val="0"/>
        </a:spcAft>
        <a:buChar char="–"/>
        <a:defRPr sz="1300">
          <a:solidFill>
            <a:schemeClr val="tx1"/>
          </a:solidFill>
          <a:latin typeface="+mn-lt"/>
        </a:defRPr>
      </a:lvl2pPr>
      <a:lvl3pPr marL="514350" indent="-10287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720090" indent="-102870" algn="l" rtl="0" eaLnBrk="0" fontAlgn="base" hangingPunct="0">
        <a:spcBef>
          <a:spcPct val="20000"/>
        </a:spcBef>
        <a:spcAft>
          <a:spcPct val="0"/>
        </a:spcAft>
        <a:buChar char="–"/>
        <a:defRPr sz="900">
          <a:solidFill>
            <a:schemeClr val="tx1"/>
          </a:solidFill>
          <a:latin typeface="+mn-lt"/>
        </a:defRPr>
      </a:lvl4pPr>
      <a:lvl5pPr marL="925830" indent="-102870" algn="l" rtl="0" eaLnBrk="0" fontAlgn="base" hangingPunct="0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5pPr>
      <a:lvl6pPr marL="1131570" indent="-10287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6pPr>
      <a:lvl7pPr marL="1337310" indent="-10287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7pPr>
      <a:lvl8pPr marL="1543050" indent="-10287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8pPr>
      <a:lvl9pPr marL="1748790" indent="-102870" algn="l" rtl="0" fontAlgn="base">
        <a:spcBef>
          <a:spcPct val="20000"/>
        </a:spcBef>
        <a:spcAft>
          <a:spcPct val="0"/>
        </a:spcAft>
        <a:buChar char="»"/>
        <a:defRPr sz="9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" algn="l" defTabSz="411480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42.jpg"/><Relationship Id="rId4" Type="http://schemas.openxmlformats.org/officeDocument/2006/relationships/image" Target="../media/image4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images 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"/>
            <a:ext cx="4679950" cy="2489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áº¿t quáº£ hÃ¬nh áº£nh cho quÃ¡n cafe cá» Äiá»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99" y="422275"/>
            <a:ext cx="4417554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1877" y="41278"/>
            <a:ext cx="2133600" cy="2569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7" tIns="45720" rIns="91437" bIns="45720" rtlCol="0" anchor="ctr"/>
          <a:lstStyle/>
          <a:p>
            <a:pPr lvl="0"/>
            <a:r>
              <a:rPr lang="en-US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 Viet coffee shop</a:t>
            </a:r>
          </a:p>
        </p:txBody>
      </p:sp>
    </p:spTree>
    <p:extLst>
      <p:ext uri="{BB962C8B-B14F-4D97-AF65-F5344CB8AC3E}">
        <p14:creationId xmlns:p14="http://schemas.microsoft.com/office/powerpoint/2010/main" val="167683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ELL\Desktop\hinh da lat\tải xuống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" y="26234"/>
            <a:ext cx="4702175" cy="24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Káº¿t quáº£ hÃ¬nh áº£nh cho thuyen rong hue ve d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193677"/>
            <a:ext cx="3505200" cy="1622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73178" y="-132793"/>
            <a:ext cx="1534645" cy="400110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ea typeface="+mj-ea"/>
                <a:cs typeface="+mj-cs"/>
              </a:rPr>
              <a:t>Dragon Boat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882778" y="1828452"/>
            <a:ext cx="2339975" cy="738664"/>
          </a:xfrm>
          <a:prstGeom prst="rect">
            <a:avLst/>
          </a:prstGeom>
        </p:spPr>
        <p:txBody>
          <a:bodyPr lIns="91437" tIns="45720" rIns="91437" bIns="45720">
            <a:spAutoFit/>
          </a:bodyPr>
          <a:lstStyle/>
          <a:p>
            <a:pPr lvl="0"/>
            <a:r>
              <a:rPr lang="en-US" sz="1400" dirty="0">
                <a:solidFill>
                  <a:prstClr val="black"/>
                </a:solidFill>
                <a:latin typeface="Times New Roman"/>
                <a:ea typeface="Calibri"/>
              </a:rPr>
              <a:t>Enjoying  the landscape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Times New Roman"/>
                <a:ea typeface="Calibri"/>
              </a:rPr>
              <a:t>and watching </a:t>
            </a:r>
          </a:p>
          <a:p>
            <a:pPr lvl="0"/>
            <a:r>
              <a:rPr lang="en-US" sz="1400" dirty="0">
                <a:solidFill>
                  <a:prstClr val="black"/>
                </a:solidFill>
                <a:latin typeface="Times New Roman"/>
                <a:ea typeface="Calibri"/>
              </a:rPr>
              <a:t>Royal Art Performance</a:t>
            </a:r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630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DELL\Desktop\hinh da la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1" y="-415925"/>
            <a:ext cx="4647839" cy="248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Káº¿t quáº£ hÃ¬nh áº£nh cho tha hoa tren thuyen rong hue ve de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438" y="-73725"/>
            <a:ext cx="2453094" cy="9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ELL\Desktop\hinh da lat\an_toi_tren_song_huong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-71643"/>
            <a:ext cx="1678078" cy="973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ELL\Desktop\hinh da lat\ca-hue-tren-song-huong-0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200" y="879475"/>
            <a:ext cx="1857332" cy="10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22225" y="997293"/>
            <a:ext cx="2339975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latin typeface="Times New Roman"/>
                <a:ea typeface="Calibri"/>
              </a:rPr>
              <a:t> </a:t>
            </a:r>
            <a:r>
              <a:rPr lang="en-US" sz="1400" b="1" dirty="0" smtClean="0">
                <a:latin typeface="Times New Roman"/>
                <a:ea typeface="Calibri"/>
              </a:rPr>
              <a:t>Drop </a:t>
            </a:r>
            <a:r>
              <a:rPr lang="en-US" sz="1400" b="1" dirty="0">
                <a:latin typeface="Times New Roman"/>
                <a:ea typeface="Calibri"/>
              </a:rPr>
              <a:t>down flower to Huong River enjoy beauty of Hue at night</a:t>
            </a:r>
            <a:r>
              <a:rPr lang="en-US" dirty="0">
                <a:latin typeface="Times New Roman"/>
                <a:ea typeface="Calibri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19"/>
            <a:ext cx="4679950" cy="249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736655"/>
            <a:ext cx="4211955" cy="42015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Com Hen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sdasd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269875"/>
            <a:ext cx="3731202" cy="16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-98425" y="2045148"/>
            <a:ext cx="4562951" cy="533992"/>
          </a:xfrm>
          <a:prstGeom prst="rect">
            <a:avLst/>
          </a:prstGeom>
        </p:spPr>
        <p:txBody>
          <a:bodyPr wrap="square" lIns="41148" tIns="20574" rIns="41148" bIns="20574">
            <a:spAutoFit/>
          </a:bodyPr>
          <a:lstStyle/>
          <a:p>
            <a:pPr algn="ctr"/>
            <a:r>
              <a:rPr lang="en-US" sz="1600" dirty="0">
                <a:latin typeface="Times New Roman"/>
                <a:ea typeface="Calibri"/>
              </a:rPr>
              <a:t>rice with baby  clams a very simple and low priced specialty. </a:t>
            </a:r>
            <a:endParaRPr lang="en-US" sz="1600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4679950" cy="249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2763" y="1793875"/>
            <a:ext cx="4211955" cy="42015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Banh Bot Loc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sfsdfs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6375" y="346075"/>
            <a:ext cx="3724170" cy="15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844119" y="2130731"/>
            <a:ext cx="2838662" cy="287771"/>
          </a:xfrm>
          <a:prstGeom prst="rect">
            <a:avLst/>
          </a:prstGeom>
        </p:spPr>
        <p:txBody>
          <a:bodyPr wrap="none" lIns="41148" tIns="20574" rIns="41148" bIns="20574">
            <a:spAutoFit/>
          </a:bodyPr>
          <a:lstStyle/>
          <a:p>
            <a:r>
              <a:rPr lang="en-US" sz="1600" dirty="0">
                <a:latin typeface="Times New Roman"/>
                <a:ea typeface="Calibri"/>
              </a:rPr>
              <a:t>rice pastry with meat and shrimp </a:t>
            </a:r>
            <a:endParaRPr lang="en-US" sz="1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710"/>
            <a:ext cx="4731954" cy="2493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175" y="1870075"/>
            <a:ext cx="4094956" cy="252095"/>
          </a:xfrm>
        </p:spPr>
        <p:txBody>
          <a:bodyPr>
            <a:normAutofit/>
          </a:bodyPr>
          <a:lstStyle/>
          <a:p>
            <a:r>
              <a:rPr lang="en-US" sz="1300" dirty="0">
                <a:solidFill>
                  <a:srgbClr val="C00000"/>
                </a:solidFill>
              </a:rPr>
              <a:t>Banh Hoi Thit Quay</a:t>
            </a:r>
          </a:p>
        </p:txBody>
      </p:sp>
      <p:pic>
        <p:nvPicPr>
          <p:cNvPr id="4" name="Content Placeholder 3" descr="sadasda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4976" y="269876"/>
            <a:ext cx="3200400" cy="169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/>
          <p:cNvSpPr/>
          <p:nvPr/>
        </p:nvSpPr>
        <p:spPr>
          <a:xfrm>
            <a:off x="1349375" y="2098675"/>
            <a:ext cx="1466492" cy="287771"/>
          </a:xfrm>
          <a:prstGeom prst="rect">
            <a:avLst/>
          </a:prstGeom>
        </p:spPr>
        <p:txBody>
          <a:bodyPr wrap="none" lIns="41148" tIns="20574" rIns="41148" bIns="20574">
            <a:spAutoFit/>
          </a:bodyPr>
          <a:lstStyle/>
          <a:p>
            <a:r>
              <a:rPr lang="en-US" sz="1600" dirty="0">
                <a:latin typeface="Times New Roman"/>
                <a:ea typeface="Calibri"/>
              </a:rPr>
              <a:t>roast pork pastry</a:t>
            </a:r>
            <a:endParaRPr lang="en-US" sz="1600" dirty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249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1820686"/>
            <a:ext cx="4211955" cy="420158"/>
          </a:xfrm>
        </p:spPr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Che</a:t>
            </a:r>
            <a:r>
              <a:rPr lang="en-US" dirty="0" smtClean="0">
                <a:solidFill>
                  <a:srgbClr val="C00000"/>
                </a:solidFill>
              </a:rPr>
              <a:t> Hue</a:t>
            </a:r>
            <a:r>
              <a:rPr lang="en-US" sz="8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 </a:t>
            </a:r>
            <a:r>
              <a:rPr lang="en-US" sz="1300" dirty="0">
                <a:solidFill>
                  <a:prstClr val="black"/>
                </a:solidFill>
                <a:latin typeface="Times New Roman"/>
                <a:ea typeface="Calibri"/>
                <a:cs typeface="+mn-cs"/>
              </a:rPr>
              <a:t>( sweet soups) </a:t>
            </a:r>
            <a:endParaRPr lang="en-US" sz="1300" dirty="0">
              <a:solidFill>
                <a:srgbClr val="C00000"/>
              </a:solidFill>
            </a:endParaRPr>
          </a:p>
        </p:txBody>
      </p:sp>
      <p:pic>
        <p:nvPicPr>
          <p:cNvPr id="4" name="Content Placeholder 3" descr="dasdasda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0176" y="346075"/>
            <a:ext cx="3704427" cy="1600200"/>
          </a:xfrm>
        </p:spPr>
      </p:pic>
      <p:sp>
        <p:nvSpPr>
          <p:cNvPr id="3" name="Rectangle 2"/>
          <p:cNvSpPr/>
          <p:nvPr/>
        </p:nvSpPr>
        <p:spPr>
          <a:xfrm>
            <a:off x="350996" y="2161651"/>
            <a:ext cx="4016957" cy="287771"/>
          </a:xfrm>
          <a:prstGeom prst="rect">
            <a:avLst/>
          </a:prstGeom>
        </p:spPr>
        <p:txBody>
          <a:bodyPr wrap="square" lIns="41148" tIns="20574" rIns="41148" bIns="20574">
            <a:spAutoFit/>
          </a:bodyPr>
          <a:lstStyle/>
          <a:p>
            <a:r>
              <a:rPr lang="en-US" sz="1600" dirty="0">
                <a:latin typeface="Times New Roman"/>
                <a:ea typeface="Calibri"/>
              </a:rPr>
              <a:t> there are nearly 50 kinds of </a:t>
            </a:r>
            <a:r>
              <a:rPr lang="en-US" sz="1600" dirty="0" err="1">
                <a:latin typeface="Times New Roman"/>
                <a:ea typeface="Calibri"/>
              </a:rPr>
              <a:t>Che</a:t>
            </a:r>
            <a:r>
              <a:rPr lang="en-US" dirty="0">
                <a:latin typeface="Times New Roman"/>
                <a:ea typeface="Calibri"/>
              </a:rPr>
              <a:t>.</a:t>
            </a:r>
            <a:endParaRPr lang="en-US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hinh da lat\hinh-nen-powerpoint-dep-moi-n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0"/>
            <a:ext cx="457200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-22225" y="650875"/>
            <a:ext cx="4562461" cy="369332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1800" b="1" dirty="0">
                <a:latin typeface="Times New Roman"/>
                <a:ea typeface="Times New Roman"/>
                <a:cs typeface="Times New Roman"/>
              </a:rPr>
              <a:t>Group 2 : </a:t>
            </a:r>
            <a:r>
              <a:rPr lang="en-US" sz="1800" b="1" dirty="0" smtClean="0">
                <a:latin typeface="Times New Roman"/>
                <a:ea typeface="Times New Roman"/>
                <a:cs typeface="Times New Roman"/>
              </a:rPr>
              <a:t>Talking </a:t>
            </a:r>
            <a:r>
              <a:rPr lang="en-US" sz="1800" b="1" dirty="0">
                <a:latin typeface="Times New Roman"/>
                <a:ea typeface="Times New Roman"/>
                <a:cs typeface="Times New Roman"/>
              </a:rPr>
              <a:t>about a plan for Hue trip</a:t>
            </a:r>
            <a:r>
              <a:rPr lang="en-US" b="1" dirty="0">
                <a:latin typeface="Times New Roman"/>
                <a:ea typeface="Times New Roman"/>
                <a:cs typeface="Times New Roman"/>
              </a:rPr>
              <a:t>.</a:t>
            </a:r>
            <a:endParaRPr lang="en-US" dirty="0">
              <a:effectLst/>
              <a:latin typeface=".VnTime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8796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 rot="51469">
            <a:off x="1202324" y="658419"/>
            <a:ext cx="2459411" cy="732943"/>
          </a:xfrm>
          <a:prstGeom prst="rect">
            <a:avLst/>
          </a:prstGeom>
        </p:spPr>
        <p:txBody>
          <a:bodyPr wrap="none" lIns="41148" tIns="20574" rIns="41148" bIns="20574" fromWordArt="1">
            <a:prstTxWarp prst="textPlain">
              <a:avLst>
                <a:gd name="adj" fmla="val 49611"/>
              </a:avLst>
            </a:prstTxWarp>
          </a:bodyPr>
          <a:lstStyle/>
          <a:p>
            <a:pPr algn="ctr" defTabSz="41148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Free"/>
              </a:rPr>
              <a:t>Small game</a:t>
            </a:r>
            <a:endParaRPr lang="en-US" sz="1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Free"/>
            </a:endParaRPr>
          </a:p>
        </p:txBody>
      </p:sp>
      <p:sp>
        <p:nvSpPr>
          <p:cNvPr id="2051" name="Title 4"/>
          <p:cNvSpPr>
            <a:spLocks noGrp="1"/>
          </p:cNvSpPr>
          <p:nvPr>
            <p:ph type="ctrTitle"/>
          </p:nvPr>
        </p:nvSpPr>
        <p:spPr>
          <a:xfrm>
            <a:off x="358775" y="650850"/>
            <a:ext cx="3977958" cy="54037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34975" y="1332910"/>
            <a:ext cx="35321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400" dirty="0">
                <a:solidFill>
                  <a:srgbClr val="FF0000"/>
                </a:solidFill>
                <a:latin typeface="+mj-lt"/>
                <a:cs typeface="Arial" charset="0"/>
              </a:rPr>
              <a:t>“</a:t>
            </a:r>
            <a:r>
              <a:rPr lang="en-US" altLang="en-US" sz="1400" b="1" dirty="0">
                <a:solidFill>
                  <a:srgbClr val="FF0000"/>
                </a:solidFill>
                <a:latin typeface="+mj-lt"/>
                <a:cs typeface="Arial" charset="0"/>
              </a:rPr>
              <a:t>Follow pictures to </a:t>
            </a:r>
            <a:r>
              <a:rPr lang="en-US" altLang="en-US" sz="1400" b="1" dirty="0" smtClean="0">
                <a:solidFill>
                  <a:srgbClr val="FF0000"/>
                </a:solidFill>
                <a:latin typeface="+mj-lt"/>
                <a:cs typeface="Arial" charset="0"/>
              </a:rPr>
              <a:t>answer the questions”</a:t>
            </a:r>
            <a:endParaRPr lang="en-US" altLang="en-US" sz="5400" b="1" dirty="0">
              <a:solidFill>
                <a:srgbClr val="FFFF00"/>
              </a:solidFill>
              <a:latin typeface=".VnMystical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95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28" y="17869"/>
            <a:ext cx="4589722" cy="2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89" y="117475"/>
            <a:ext cx="3886200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FF0000"/>
                </a:solidFill>
                <a:ea typeface="Calibri"/>
              </a:rPr>
              <a:t>1.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What is the famous 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river and  bridge in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Hue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?</a:t>
            </a:r>
            <a:endParaRPr lang="en-US" sz="1400" dirty="0">
              <a:solidFill>
                <a:srgbClr val="FF0000"/>
              </a:solidFill>
              <a:ea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75" y="402967"/>
            <a:ext cx="2667000" cy="17048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87375" y="2107791"/>
            <a:ext cx="312329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222222"/>
                </a:solidFill>
              </a:rPr>
              <a:t>Perfume River,</a:t>
            </a:r>
            <a:r>
              <a:rPr lang="en-US" sz="1600" dirty="0">
                <a:ea typeface="Times New Roman"/>
              </a:rPr>
              <a:t> Truong Tien bridge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1823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722" cy="2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65643" y="73686"/>
            <a:ext cx="2974532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FF0000"/>
                </a:solidFill>
                <a:ea typeface="Calibri"/>
              </a:rPr>
              <a:t>2.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What is the famous 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pagoda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in Hue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?</a:t>
            </a:r>
            <a:endParaRPr lang="en-US" sz="1400" dirty="0">
              <a:solidFill>
                <a:srgbClr val="FF0000"/>
              </a:solidFill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33" y="393966"/>
            <a:ext cx="2870056" cy="190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33495" y="2217234"/>
            <a:ext cx="16450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/>
              <a:t>Thien</a:t>
            </a:r>
            <a:r>
              <a:rPr lang="en-US" sz="1600" dirty="0" smtClean="0"/>
              <a:t> Mu </a:t>
            </a:r>
            <a:r>
              <a:rPr lang="en-US" sz="1600" dirty="0" err="1" smtClean="0"/>
              <a:t>pogada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6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inh da lat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9" y="23581"/>
            <a:ext cx="4581526" cy="2483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" y="307776"/>
            <a:ext cx="4352926" cy="208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20776" y="23578"/>
            <a:ext cx="2438400" cy="30777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lIns="91437" tIns="45720" rIns="91437" bIns="45720" rtlCol="0">
            <a:spAutoFit/>
          </a:bodyPr>
          <a:lstStyle/>
          <a:p>
            <a:pPr lvl="0" algn="ctr"/>
            <a:r>
              <a:rPr lang="en-US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Huong Viet coffee shop</a:t>
            </a:r>
          </a:p>
        </p:txBody>
      </p:sp>
    </p:spTree>
    <p:extLst>
      <p:ext uri="{BB962C8B-B14F-4D97-AF65-F5344CB8AC3E}">
        <p14:creationId xmlns:p14="http://schemas.microsoft.com/office/powerpoint/2010/main" val="245660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89722" cy="2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39775" y="117476"/>
            <a:ext cx="2971800" cy="320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400" dirty="0" smtClean="0">
                <a:solidFill>
                  <a:srgbClr val="FF0000"/>
                </a:solidFill>
                <a:ea typeface="Calibri"/>
              </a:rPr>
              <a:t>3.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What is the famous 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food in 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Hue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 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?</a:t>
            </a:r>
            <a:endParaRPr lang="en-US" sz="1400" dirty="0">
              <a:solidFill>
                <a:srgbClr val="FF0000"/>
              </a:solidFill>
              <a:ea typeface="Times New Rom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6" y="587669"/>
            <a:ext cx="1725108" cy="1295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975" y="598818"/>
            <a:ext cx="1971014" cy="1314009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 bwMode="auto">
          <a:xfrm>
            <a:off x="1779084" y="1184275"/>
            <a:ext cx="179891" cy="51094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5537" y="2020985"/>
            <a:ext cx="976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Com Hen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046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6" y="0"/>
            <a:ext cx="4589722" cy="2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5975" y="117475"/>
            <a:ext cx="19126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4. What is the program?</a:t>
            </a:r>
            <a:endParaRPr lang="en-US" sz="1400" dirty="0">
              <a:solidFill>
                <a:srgbClr val="FF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96" y="498475"/>
            <a:ext cx="2743200" cy="157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92175" y="2073275"/>
            <a:ext cx="20921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dirty="0">
                <a:solidFill>
                  <a:prstClr val="black"/>
                </a:solidFill>
                <a:ea typeface="Calibri"/>
              </a:rPr>
              <a:t>Royal Art Performance</a:t>
            </a:r>
            <a:endParaRPr lang="en-US" sz="1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460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ELL\Desktop\hinh da lat\images 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" y="0"/>
            <a:ext cx="4589722" cy="2470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6375" y="193675"/>
            <a:ext cx="3477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  <a:ea typeface="Calibri"/>
              </a:rPr>
              <a:t>5. What </a:t>
            </a:r>
            <a:r>
              <a:rPr lang="en-US" sz="1400" dirty="0">
                <a:solidFill>
                  <a:srgbClr val="FF0000"/>
                </a:solidFill>
                <a:ea typeface="Calibri"/>
              </a:rPr>
              <a:t>thing do you like best in Hue? </a:t>
            </a:r>
            <a:r>
              <a:rPr lang="en-US" sz="1400" dirty="0" smtClean="0">
                <a:solidFill>
                  <a:srgbClr val="FF0000"/>
                </a:solidFill>
                <a:ea typeface="Calibri"/>
              </a:rPr>
              <a:t>Why ?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096" y="1971653"/>
            <a:ext cx="46281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 like the food best in Hue because it is very delicious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90" y="492077"/>
            <a:ext cx="2443053" cy="14448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8" y="517961"/>
            <a:ext cx="1107542" cy="8187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98" y="1355526"/>
            <a:ext cx="1107542" cy="61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9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67998" y="224085"/>
            <a:ext cx="3685461" cy="2196494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1148" tIns="20574" rIns="41148" bIns="20574" anchor="ctr"/>
          <a:lstStyle/>
          <a:p>
            <a:pPr algn="ctr" defTabSz="411472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1266" name="Picture 2" descr="12949220512059867599_574_5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79950" cy="252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imag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97" y="196075"/>
            <a:ext cx="4133956" cy="171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10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645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 smtClean="0"/>
          </a:p>
        </p:txBody>
      </p:sp>
      <p:pic>
        <p:nvPicPr>
          <p:cNvPr id="64516" name="Picture 4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99" y="-84032"/>
            <a:ext cx="4991947" cy="26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7" name="Picture 5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99" y="-84032"/>
            <a:ext cx="4991947" cy="26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8" name="Picture 6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999" y="-84032"/>
            <a:ext cx="4991947" cy="26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9" name="Picture 7" descr="Pict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6996" y="-84032"/>
            <a:ext cx="4991947" cy="268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5" descr="ssafd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6995" y="-19761"/>
            <a:ext cx="2741663" cy="1196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DELL\Desktop\bigstock-Hue-citadel-6814597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258" y="1191886"/>
            <a:ext cx="2656187" cy="1008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24664" y="56021"/>
            <a:ext cx="2055286" cy="1980542"/>
          </a:xfrm>
          <a:prstGeom prst="rect">
            <a:avLst/>
          </a:prstGeom>
          <a:noFill/>
        </p:spPr>
        <p:txBody>
          <a:bodyPr wrap="square" lIns="41148" tIns="20574" rIns="41148" bIns="20574" rtlCol="0">
            <a:spAutoFit/>
          </a:bodyPr>
          <a:lstStyle/>
          <a:p>
            <a:pPr marL="171444" indent="-171444">
              <a:buFontTx/>
              <a:buChar char="-"/>
            </a:pPr>
            <a:r>
              <a:rPr lang="en-US" sz="1400" dirty="0" smtClean="0">
                <a:latin typeface="Times New Roman"/>
                <a:ea typeface="Calibri"/>
              </a:rPr>
              <a:t>Located </a:t>
            </a:r>
            <a:r>
              <a:rPr lang="en-US" sz="1400" dirty="0">
                <a:latin typeface="Times New Roman"/>
                <a:ea typeface="Calibri"/>
              </a:rPr>
              <a:t>on the banks of Huong river, </a:t>
            </a:r>
            <a:endParaRPr lang="en-US" sz="1400" dirty="0" smtClean="0">
              <a:latin typeface="Times New Roman"/>
              <a:ea typeface="Calibri"/>
            </a:endParaRPr>
          </a:p>
          <a:p>
            <a:pPr marL="171444" indent="-171444">
              <a:buFontTx/>
              <a:buChar char="-"/>
            </a:pPr>
            <a:r>
              <a:rPr lang="en-US" sz="1400" dirty="0">
                <a:latin typeface="Times New Roman"/>
                <a:ea typeface="Calibri"/>
              </a:rPr>
              <a:t>T</a:t>
            </a:r>
            <a:r>
              <a:rPr lang="en-US" sz="1400" dirty="0" smtClean="0">
                <a:latin typeface="Times New Roman"/>
                <a:ea typeface="Calibri"/>
              </a:rPr>
              <a:t>he </a:t>
            </a:r>
            <a:r>
              <a:rPr lang="en-US" sz="1400" dirty="0">
                <a:latin typeface="Times New Roman"/>
                <a:ea typeface="Calibri"/>
              </a:rPr>
              <a:t>capital of </a:t>
            </a:r>
            <a:r>
              <a:rPr lang="en-US" sz="1400" dirty="0" err="1">
                <a:latin typeface="Times New Roman"/>
                <a:ea typeface="Calibri"/>
              </a:rPr>
              <a:t>Thua</a:t>
            </a:r>
            <a:r>
              <a:rPr lang="en-US" sz="1400" dirty="0">
                <a:latin typeface="Times New Roman"/>
                <a:ea typeface="Calibri"/>
              </a:rPr>
              <a:t> </a:t>
            </a:r>
            <a:r>
              <a:rPr lang="en-US" sz="1400" dirty="0" err="1">
                <a:latin typeface="Times New Roman"/>
                <a:ea typeface="Calibri"/>
              </a:rPr>
              <a:t>Thien</a:t>
            </a:r>
            <a:r>
              <a:rPr lang="en-US" sz="1400" dirty="0">
                <a:latin typeface="Times New Roman"/>
                <a:ea typeface="Calibri"/>
              </a:rPr>
              <a:t> Hue province in central Viet  Nam. </a:t>
            </a:r>
            <a:endParaRPr lang="en-US" sz="1400" dirty="0" smtClean="0">
              <a:latin typeface="Times New Roman"/>
              <a:ea typeface="Calibri"/>
            </a:endParaRPr>
          </a:p>
          <a:p>
            <a:pPr marL="171444" indent="-171444">
              <a:buFontTx/>
              <a:buChar char="-"/>
            </a:pPr>
            <a:r>
              <a:rPr lang="en-US" sz="1400" dirty="0">
                <a:latin typeface="Times New Roman"/>
                <a:ea typeface="Calibri"/>
              </a:rPr>
              <a:t>H</a:t>
            </a:r>
            <a:r>
              <a:rPr lang="en-US" sz="1400" dirty="0" smtClean="0">
                <a:latin typeface="Times New Roman"/>
                <a:ea typeface="Calibri"/>
              </a:rPr>
              <a:t>istoric </a:t>
            </a:r>
            <a:r>
              <a:rPr lang="en-US" sz="1400" dirty="0">
                <a:latin typeface="Times New Roman"/>
                <a:ea typeface="Calibri"/>
              </a:rPr>
              <a:t>values </a:t>
            </a:r>
            <a:endParaRPr lang="en-US" sz="1400" dirty="0" smtClean="0">
              <a:latin typeface="Times New Roman"/>
              <a:ea typeface="Calibri"/>
            </a:endParaRPr>
          </a:p>
          <a:p>
            <a:pPr marL="171444" indent="-171444">
              <a:buFontTx/>
              <a:buChar char="-"/>
            </a:pPr>
            <a:r>
              <a:rPr lang="en-US" sz="1400" dirty="0">
                <a:latin typeface="Times New Roman"/>
                <a:ea typeface="Calibri"/>
              </a:rPr>
              <a:t>R</a:t>
            </a:r>
            <a:r>
              <a:rPr lang="en-US" sz="1400" dirty="0" smtClean="0">
                <a:latin typeface="Times New Roman"/>
                <a:ea typeface="Calibri"/>
              </a:rPr>
              <a:t>ecognized </a:t>
            </a:r>
            <a:r>
              <a:rPr lang="en-US" sz="1400" dirty="0">
                <a:latin typeface="Times New Roman"/>
                <a:ea typeface="Calibri"/>
              </a:rPr>
              <a:t>as one of the </a:t>
            </a:r>
            <a:r>
              <a:rPr lang="en-US" sz="1400" dirty="0" smtClean="0">
                <a:latin typeface="Times New Roman"/>
                <a:ea typeface="Calibri"/>
              </a:rPr>
              <a:t>World </a:t>
            </a:r>
            <a:r>
              <a:rPr lang="en-US" sz="1400" dirty="0">
                <a:latin typeface="Times New Roman"/>
                <a:ea typeface="Calibri"/>
              </a:rPr>
              <a:t>Heritage Sites by UNESCO</a:t>
            </a:r>
            <a:r>
              <a:rPr lang="en-US" dirty="0">
                <a:latin typeface="Times New Roman"/>
                <a:ea typeface="Calibri"/>
              </a:rPr>
              <a:t>.</a:t>
            </a:r>
            <a:r>
              <a:rPr lang="en-US" dirty="0" smtClean="0"/>
              <a:t>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5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ELL\Desktop\hinh da lat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3" y="-9992"/>
            <a:ext cx="4652113" cy="2530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Content Placeholder 5" descr="dfsfsd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1581" y="332832"/>
            <a:ext cx="3738937" cy="1447800"/>
          </a:xfrm>
        </p:spPr>
      </p:pic>
      <p:sp>
        <p:nvSpPr>
          <p:cNvPr id="3" name="Rectangle 2"/>
          <p:cNvSpPr/>
          <p:nvPr/>
        </p:nvSpPr>
        <p:spPr>
          <a:xfrm>
            <a:off x="434975" y="1777058"/>
            <a:ext cx="3665961" cy="472437"/>
          </a:xfrm>
          <a:prstGeom prst="rect">
            <a:avLst/>
          </a:prstGeom>
        </p:spPr>
        <p:txBody>
          <a:bodyPr wrap="square" lIns="41148" tIns="20574" rIns="41148" bIns="20574">
            <a:spAutoFit/>
          </a:bodyPr>
          <a:lstStyle/>
          <a:p>
            <a:pPr algn="just"/>
            <a:r>
              <a:rPr lang="en-US" sz="1400" dirty="0">
                <a:solidFill>
                  <a:srgbClr val="222222"/>
                </a:solidFill>
                <a:latin typeface="Arial"/>
              </a:rPr>
              <a:t>-  located on the west bank of Perfume River</a:t>
            </a:r>
          </a:p>
          <a:p>
            <a:pPr algn="just"/>
            <a:r>
              <a:rPr lang="en-US" sz="1400" dirty="0">
                <a:solidFill>
                  <a:srgbClr val="222222"/>
                </a:solidFill>
                <a:latin typeface="Arial"/>
              </a:rPr>
              <a:t> - 12km south of Hue City center</a:t>
            </a:r>
            <a:r>
              <a:rPr lang="en-US" sz="1100" dirty="0">
                <a:solidFill>
                  <a:srgbClr val="222222"/>
                </a:solidFill>
                <a:latin typeface="Arial"/>
              </a:rPr>
              <a:t>. 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9378" y="1469284"/>
            <a:ext cx="1473539" cy="307777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1400" dirty="0">
                <a:solidFill>
                  <a:srgbClr val="C00000"/>
                </a:solidFill>
                <a:ea typeface="+mj-ea"/>
                <a:cs typeface="+mj-cs"/>
              </a:rPr>
              <a:t>Minh </a:t>
            </a:r>
            <a:r>
              <a:rPr lang="en-US" sz="1400" dirty="0" err="1">
                <a:solidFill>
                  <a:srgbClr val="C00000"/>
                </a:solidFill>
                <a:ea typeface="+mj-ea"/>
                <a:cs typeface="+mj-cs"/>
              </a:rPr>
              <a:t>Mang</a:t>
            </a:r>
            <a:r>
              <a:rPr lang="en-US" sz="1400" dirty="0">
                <a:solidFill>
                  <a:srgbClr val="C00000"/>
                </a:solidFill>
                <a:ea typeface="+mj-ea"/>
                <a:cs typeface="+mj-cs"/>
              </a:rPr>
              <a:t> Tomb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ELL\Desktop\hinh da lat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" y="0"/>
            <a:ext cx="4585558" cy="251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001" y="1848697"/>
            <a:ext cx="4211955" cy="420158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Tu Duc Tomb </a:t>
            </a: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8" name="Content Placeholder 7" descr="dsfsdf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7682" y="84032"/>
            <a:ext cx="4287273" cy="1826230"/>
          </a:xfrm>
        </p:spPr>
      </p:pic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ELL\Desktop\hinh da lat\hinh-nen-powerpoin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0"/>
            <a:ext cx="4679951" cy="255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3" descr="gsdfsd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687" y="84035"/>
            <a:ext cx="2687315" cy="1176443"/>
          </a:xfrm>
        </p:spPr>
      </p:pic>
      <p:pic>
        <p:nvPicPr>
          <p:cNvPr id="21506" name="Picture 2" descr="Káº¿t quáº£ hÃ¬nh áº£nh cho Khai Dinh tom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977" y="1261443"/>
            <a:ext cx="2222976" cy="10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3890" y="1400531"/>
            <a:ext cx="2339975" cy="533992"/>
          </a:xfrm>
          <a:prstGeom prst="rect">
            <a:avLst/>
          </a:prstGeom>
        </p:spPr>
        <p:txBody>
          <a:bodyPr lIns="41148" tIns="20574" rIns="41148" bIns="20574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most surprising royal tomb in Hue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3577" y="891981"/>
            <a:ext cx="1812991" cy="400110"/>
          </a:xfrm>
          <a:prstGeom prst="rect">
            <a:avLst/>
          </a:prstGeom>
        </p:spPr>
        <p:txBody>
          <a:bodyPr wrap="none" lIns="91437" tIns="45720" rIns="91437" bIns="4572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ea typeface="+mj-ea"/>
                <a:cs typeface="+mj-cs"/>
              </a:rPr>
              <a:t>Khai</a:t>
            </a:r>
            <a:r>
              <a:rPr lang="en-US" sz="2000" dirty="0">
                <a:solidFill>
                  <a:srgbClr val="C00000"/>
                </a:solidFill>
                <a:ea typeface="+mj-ea"/>
                <a:cs typeface="+mj-cs"/>
              </a:rPr>
              <a:t> </a:t>
            </a:r>
            <a:r>
              <a:rPr lang="en-US" sz="2000" dirty="0" err="1">
                <a:solidFill>
                  <a:srgbClr val="C00000"/>
                </a:solidFill>
                <a:ea typeface="+mj-ea"/>
                <a:cs typeface="+mj-cs"/>
              </a:rPr>
              <a:t>Dinh</a:t>
            </a:r>
            <a:r>
              <a:rPr lang="en-US" sz="2000" dirty="0">
                <a:solidFill>
                  <a:srgbClr val="C00000"/>
                </a:solidFill>
                <a:ea typeface="+mj-ea"/>
                <a:cs typeface="+mj-cs"/>
              </a:rPr>
              <a:t> Tomb</a:t>
            </a:r>
            <a:endParaRPr lang="en-US" dirty="0"/>
          </a:p>
        </p:txBody>
      </p:sp>
    </p:spTree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DELL\Desktop\hinh da lat\hinh-nen-powerpoint-dep-moi-nh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" y="21707"/>
            <a:ext cx="4675451" cy="249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áº¿t quáº£ hÃ¬nh áº£nh cho cáº§u trÆ°á»ng tiá»n huáº¿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39" y="260662"/>
            <a:ext cx="2408586" cy="97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Káº¿t quáº£ hÃ¬nh áº£nh cho cáº§u trÆ°á»ng tiá»n huáº¿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362" y="1324502"/>
            <a:ext cx="1959522" cy="9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2239" y="1234718"/>
            <a:ext cx="2339975" cy="1364989"/>
          </a:xfrm>
          <a:prstGeom prst="rect">
            <a:avLst/>
          </a:prstGeom>
        </p:spPr>
        <p:txBody>
          <a:bodyPr lIns="41148" tIns="20574" rIns="41148" bIns="20574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Truong Tien Bridge is one of the first bridges in Hue crossing Perfume River,</a:t>
            </a:r>
            <a:b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one of the typical symbols in Hue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r>
              <a:rPr lang="en-US" dirty="0">
                <a:solidFill>
                  <a:srgbClr val="000000"/>
                </a:solidFill>
                <a:latin typeface="Arial"/>
              </a:rPr>
              <a:t/>
            </a:r>
            <a:br>
              <a:rPr lang="en-US" dirty="0">
                <a:solidFill>
                  <a:srgbClr val="000000"/>
                </a:solidFill>
                <a:latin typeface="Arial"/>
              </a:rPr>
            </a:br>
            <a:endParaRPr lang="en-US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DELL\Desktop\hinh da lat\background-13818_960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679950" cy="252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-1608" y="1320140"/>
            <a:ext cx="4328954" cy="1118768"/>
          </a:xfrm>
          <a:prstGeom prst="rect">
            <a:avLst/>
          </a:prstGeom>
        </p:spPr>
        <p:txBody>
          <a:bodyPr wrap="square" lIns="41148" tIns="20574" rIns="41148" bIns="20574">
            <a:spAutoFit/>
          </a:bodyPr>
          <a:lstStyle/>
          <a:p>
            <a:r>
              <a:rPr lang="en-US" sz="1300" dirty="0">
                <a:latin typeface="Times New Roman"/>
                <a:ea typeface="Calibri"/>
              </a:rPr>
              <a:t>-      </a:t>
            </a:r>
            <a:r>
              <a:rPr lang="en-US" sz="1400" dirty="0">
                <a:latin typeface="Times New Roman"/>
                <a:ea typeface="Calibri"/>
              </a:rPr>
              <a:t>Called sacred  place </a:t>
            </a:r>
          </a:p>
          <a:p>
            <a:pPr marL="285741" indent="-285741">
              <a:buFontTx/>
              <a:buChar char="-"/>
            </a:pPr>
            <a:r>
              <a:rPr lang="en-US" sz="1400" dirty="0">
                <a:latin typeface="Times New Roman"/>
                <a:ea typeface="Calibri"/>
              </a:rPr>
              <a:t>the symbol of the octagonal </a:t>
            </a:r>
          </a:p>
          <a:p>
            <a:r>
              <a:rPr lang="en-US" sz="1400" dirty="0">
                <a:latin typeface="Times New Roman"/>
                <a:ea typeface="Calibri"/>
              </a:rPr>
              <a:t>          21 meter-high tower</a:t>
            </a:r>
          </a:p>
          <a:p>
            <a:pPr marL="285741" indent="-285741">
              <a:buFontTx/>
              <a:buChar char="-"/>
            </a:pPr>
            <a:r>
              <a:rPr lang="en-US" sz="1400" dirty="0">
                <a:latin typeface="Times New Roman"/>
                <a:ea typeface="Calibri"/>
              </a:rPr>
              <a:t>The combination of  artificial architectural work and picturesque nature.</a:t>
            </a:r>
            <a:endParaRPr lang="en-US" sz="1400" dirty="0"/>
          </a:p>
        </p:txBody>
      </p:sp>
      <p:pic>
        <p:nvPicPr>
          <p:cNvPr id="2054" name="Picture 6" descr="Káº¿t quáº£ hÃ¬nh áº£nh cho thien mu pago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432" y="922946"/>
            <a:ext cx="2144452" cy="103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Káº¿t quáº£ hÃ¬nh áº£nh cho thien mu pago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89" y="88128"/>
            <a:ext cx="2497699" cy="1015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34975" y="792141"/>
            <a:ext cx="1395678" cy="26161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lIns="91437" tIns="45720" rIns="91437" bIns="45720" rtlCol="0">
            <a:spAutoFit/>
          </a:bodyPr>
          <a:lstStyle/>
          <a:p>
            <a:pPr lvl="0" algn="ctr"/>
            <a:r>
              <a:rPr lang="en-US" sz="11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Thien</a:t>
            </a:r>
            <a:r>
              <a:rPr lang="en-US" sz="1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Mu Pagoda</a:t>
            </a:r>
          </a:p>
        </p:txBody>
      </p:sp>
    </p:spTree>
    <p:extLst>
      <p:ext uri="{BB962C8B-B14F-4D97-AF65-F5344CB8AC3E}">
        <p14:creationId xmlns:p14="http://schemas.microsoft.com/office/powerpoint/2010/main" val="3755389796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71" y="1260475"/>
            <a:ext cx="1442985" cy="392148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C00000"/>
                </a:solidFill>
              </a:rPr>
              <a:t>Lang Co Beach</a:t>
            </a:r>
          </a:p>
        </p:txBody>
      </p:sp>
      <p:pic>
        <p:nvPicPr>
          <p:cNvPr id="4" name="Content Placeholder 3" descr="L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002" y="117475"/>
            <a:ext cx="3186031" cy="1288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982" y="1260475"/>
            <a:ext cx="2784162" cy="119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0278" y="1555095"/>
            <a:ext cx="2751875" cy="687881"/>
          </a:xfrm>
          <a:prstGeom prst="rect">
            <a:avLst/>
          </a:prstGeom>
        </p:spPr>
        <p:txBody>
          <a:bodyPr wrap="square" lIns="41148" tIns="20574" rIns="41148" bIns="20574">
            <a:spAutoFit/>
          </a:bodyPr>
          <a:lstStyle/>
          <a:p>
            <a:r>
              <a:rPr lang="en-US" sz="1400" dirty="0">
                <a:latin typeface="Times New Roman"/>
                <a:ea typeface="Calibri"/>
              </a:rPr>
              <a:t>Lang Co  is </a:t>
            </a:r>
          </a:p>
          <a:p>
            <a:r>
              <a:rPr lang="en-US" sz="1400" dirty="0">
                <a:latin typeface="Times New Roman"/>
                <a:ea typeface="Calibri"/>
              </a:rPr>
              <a:t>among the most </a:t>
            </a:r>
          </a:p>
          <a:p>
            <a:r>
              <a:rPr lang="en-US" sz="1400" dirty="0">
                <a:latin typeface="Times New Roman"/>
                <a:ea typeface="Calibri"/>
              </a:rPr>
              <a:t>wonderful beach in Hue </a:t>
            </a:r>
            <a:endParaRPr lang="en-US" sz="1400" dirty="0"/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531</TotalTime>
  <Words>300</Words>
  <Application>Microsoft Office PowerPoint</Application>
  <PresentationFormat>Custom</PresentationFormat>
  <Paragraphs>49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Office Theme</vt:lpstr>
      <vt:lpstr>Flow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Tu Duc Tomb </vt:lpstr>
      <vt:lpstr>PowerPoint Presentation</vt:lpstr>
      <vt:lpstr>PowerPoint Presentation</vt:lpstr>
      <vt:lpstr>PowerPoint Presentation</vt:lpstr>
      <vt:lpstr>Lang Co Beach</vt:lpstr>
      <vt:lpstr>PowerPoint Presentation</vt:lpstr>
      <vt:lpstr>PowerPoint Presentation</vt:lpstr>
      <vt:lpstr>Com Hen</vt:lpstr>
      <vt:lpstr>Banh Bot Loc</vt:lpstr>
      <vt:lpstr>Banh Hoi Thit Quay</vt:lpstr>
      <vt:lpstr>Che Hue ( sweet soups) 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HUE</dc:title>
  <dc:creator>khanhvd</dc:creator>
  <cp:lastModifiedBy>DELL</cp:lastModifiedBy>
  <cp:revision>53</cp:revision>
  <dcterms:created xsi:type="dcterms:W3CDTF">2018-10-07T01:55:49Z</dcterms:created>
  <dcterms:modified xsi:type="dcterms:W3CDTF">2018-12-07T07:03:03Z</dcterms:modified>
</cp:coreProperties>
</file>